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Lst>
  <p:notesMasterIdLst>
    <p:notesMasterId r:id="rId19"/>
  </p:notesMasterIdLst>
  <p:sldIdLst>
    <p:sldId id="256" r:id="rId6"/>
    <p:sldId id="337" r:id="rId7"/>
    <p:sldId id="340" r:id="rId8"/>
    <p:sldId id="339" r:id="rId9"/>
    <p:sldId id="266" r:id="rId10"/>
    <p:sldId id="258" r:id="rId11"/>
    <p:sldId id="259" r:id="rId12"/>
    <p:sldId id="341" r:id="rId13"/>
    <p:sldId id="338" r:id="rId14"/>
    <p:sldId id="342" r:id="rId15"/>
    <p:sldId id="264" r:id="rId16"/>
    <p:sldId id="273" r:id="rId17"/>
    <p:sldId id="292"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MS PGothic" panose="020B0600070205080204" pitchFamily="34" charset="-128"/>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0" roundtripDataSignature="AMtx7mi8p2w+xNc1bqXBSfmF0cY9LsVQ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BC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CDBEC9-4E10-4509-BF0A-F3A403EC96DB}">
  <a:tblStyle styleId="{C9CDBEC9-4E10-4509-BF0A-F3A403EC96D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03827FC-79D9-4FC7-9087-D006CE65BCC5}"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16B42526-347D-481A-B199-D12BBE4958BA}"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23" autoAdjust="0"/>
    <p:restoredTop sz="64763" autoAdjust="0"/>
  </p:normalViewPr>
  <p:slideViewPr>
    <p:cSldViewPr snapToGrid="0">
      <p:cViewPr varScale="1">
        <p:scale>
          <a:sx n="52" d="100"/>
          <a:sy n="52" d="100"/>
        </p:scale>
        <p:origin x="870" y="108"/>
      </p:cViewPr>
      <p:guideLst/>
    </p:cSldViewPr>
  </p:slideViewPr>
  <p:notesTextViewPr>
    <p:cViewPr>
      <p:scale>
        <a:sx n="1" d="1"/>
        <a:sy n="1" d="1"/>
      </p:scale>
      <p:origin x="0" y="-59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font" Target="fonts/font2.fntdata"/><Relationship Id="rId10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10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10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100" Type="http://customschemas.google.com/relationships/presentationmetadata" Target="metadata"/><Relationship Id="rId10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noway, Jessie" userId="bea42ac2-ec2e-41c9-85e9-35beaff68b64" providerId="ADAL" clId="{EB656B40-7069-4186-98BD-BCA16CEC1CD0}"/>
    <pc:docChg chg="undo redo custSel addSld delSld modSld sldOrd delMainMaster">
      <pc:chgData name="Genoway, Jessie" userId="bea42ac2-ec2e-41c9-85e9-35beaff68b64" providerId="ADAL" clId="{EB656B40-7069-4186-98BD-BCA16CEC1CD0}" dt="2021-05-04T19:16:29.750" v="1534" actId="20577"/>
      <pc:docMkLst>
        <pc:docMk/>
      </pc:docMkLst>
      <pc:sldChg chg="addSp delSp modSp modTransition modNotesTx">
        <pc:chgData name="Genoway, Jessie" userId="bea42ac2-ec2e-41c9-85e9-35beaff68b64" providerId="ADAL" clId="{EB656B40-7069-4186-98BD-BCA16CEC1CD0}" dt="2021-05-04T19:16:29.750" v="1534" actId="20577"/>
        <pc:sldMkLst>
          <pc:docMk/>
          <pc:sldMk cId="0" sldId="256"/>
        </pc:sldMkLst>
        <pc:spChg chg="add del mod">
          <ac:chgData name="Genoway, Jessie" userId="bea42ac2-ec2e-41c9-85e9-35beaff68b64" providerId="ADAL" clId="{EB656B40-7069-4186-98BD-BCA16CEC1CD0}" dt="2021-05-04T16:44:32.933" v="161" actId="478"/>
          <ac:spMkLst>
            <pc:docMk/>
            <pc:sldMk cId="0" sldId="256"/>
            <ac:spMk id="3" creationId="{124501C7-83A5-4F9E-884B-0B6517AA4197}"/>
          </ac:spMkLst>
        </pc:spChg>
        <pc:spChg chg="mod">
          <ac:chgData name="Genoway, Jessie" userId="bea42ac2-ec2e-41c9-85e9-35beaff68b64" providerId="ADAL" clId="{EB656B40-7069-4186-98BD-BCA16CEC1CD0}" dt="2021-05-04T19:16:29.750" v="1534" actId="20577"/>
          <ac:spMkLst>
            <pc:docMk/>
            <pc:sldMk cId="0" sldId="256"/>
            <ac:spMk id="303" creationId="{00000000-0000-0000-0000-000000000000}"/>
          </ac:spMkLst>
        </pc:spChg>
        <pc:spChg chg="mod">
          <ac:chgData name="Genoway, Jessie" userId="bea42ac2-ec2e-41c9-85e9-35beaff68b64" providerId="ADAL" clId="{EB656B40-7069-4186-98BD-BCA16CEC1CD0}" dt="2021-05-04T18:01:55.713" v="226" actId="1076"/>
          <ac:spMkLst>
            <pc:docMk/>
            <pc:sldMk cId="0" sldId="256"/>
            <ac:spMk id="304" creationId="{00000000-0000-0000-0000-000000000000}"/>
          </ac:spMkLst>
        </pc:spChg>
        <pc:picChg chg="add mod">
          <ac:chgData name="Genoway, Jessie" userId="bea42ac2-ec2e-41c9-85e9-35beaff68b64" providerId="ADAL" clId="{EB656B40-7069-4186-98BD-BCA16CEC1CD0}" dt="2021-05-04T16:44:00.422" v="156" actId="1076"/>
          <ac:picMkLst>
            <pc:docMk/>
            <pc:sldMk cId="0" sldId="256"/>
            <ac:picMk id="6" creationId="{D08F6A05-C05B-4742-8093-C9405561F06A}"/>
          </ac:picMkLst>
        </pc:picChg>
        <pc:picChg chg="add mod">
          <ac:chgData name="Genoway, Jessie" userId="bea42ac2-ec2e-41c9-85e9-35beaff68b64" providerId="ADAL" clId="{EB656B40-7069-4186-98BD-BCA16CEC1CD0}" dt="2021-05-04T16:45:31.910" v="166" actId="1076"/>
          <ac:picMkLst>
            <pc:docMk/>
            <pc:sldMk cId="0" sldId="256"/>
            <ac:picMk id="7" creationId="{5FFBDFAE-5626-40B3-AFB6-8EAF928E8384}"/>
          </ac:picMkLst>
        </pc:picChg>
        <pc:picChg chg="del">
          <ac:chgData name="Genoway, Jessie" userId="bea42ac2-ec2e-41c9-85e9-35beaff68b64" providerId="ADAL" clId="{EB656B40-7069-4186-98BD-BCA16CEC1CD0}" dt="2021-05-04T16:44:30.808" v="160" actId="478"/>
          <ac:picMkLst>
            <pc:docMk/>
            <pc:sldMk cId="0" sldId="256"/>
            <ac:picMk id="302" creationId="{00000000-0000-0000-0000-000000000000}"/>
          </ac:picMkLst>
        </pc:picChg>
      </pc:sldChg>
      <pc:sldChg chg="ord modTransition modNotesTx">
        <pc:chgData name="Genoway, Jessie" userId="bea42ac2-ec2e-41c9-85e9-35beaff68b64" providerId="ADAL" clId="{EB656B40-7069-4186-98BD-BCA16CEC1CD0}" dt="2021-05-04T18:30:13.480" v="622"/>
        <pc:sldMkLst>
          <pc:docMk/>
          <pc:sldMk cId="0" sldId="258"/>
        </pc:sldMkLst>
      </pc:sldChg>
      <pc:sldChg chg="ord modTransition modNotesTx">
        <pc:chgData name="Genoway, Jessie" userId="bea42ac2-ec2e-41c9-85e9-35beaff68b64" providerId="ADAL" clId="{EB656B40-7069-4186-98BD-BCA16CEC1CD0}" dt="2021-05-04T18:30:13.480" v="622"/>
        <pc:sldMkLst>
          <pc:docMk/>
          <pc:sldMk cId="0" sldId="259"/>
        </pc:sldMkLst>
      </pc:sldChg>
      <pc:sldChg chg="addSp delSp ord modTransition modNotesTx">
        <pc:chgData name="Genoway, Jessie" userId="bea42ac2-ec2e-41c9-85e9-35beaff68b64" providerId="ADAL" clId="{EB656B40-7069-4186-98BD-BCA16CEC1CD0}" dt="2021-05-04T18:30:13.480" v="622"/>
        <pc:sldMkLst>
          <pc:docMk/>
          <pc:sldMk cId="0" sldId="260"/>
        </pc:sldMkLst>
        <pc:spChg chg="del">
          <ac:chgData name="Genoway, Jessie" userId="bea42ac2-ec2e-41c9-85e9-35beaff68b64" providerId="ADAL" clId="{EB656B40-7069-4186-98BD-BCA16CEC1CD0}" dt="2021-05-04T18:27:37.140" v="599"/>
          <ac:spMkLst>
            <pc:docMk/>
            <pc:sldMk cId="0" sldId="260"/>
            <ac:spMk id="2" creationId="{A6C5885A-21D0-4931-BDAE-3E763562B3E3}"/>
          </ac:spMkLst>
        </pc:spChg>
        <pc:spChg chg="add del">
          <ac:chgData name="Genoway, Jessie" userId="bea42ac2-ec2e-41c9-85e9-35beaff68b64" providerId="ADAL" clId="{EB656B40-7069-4186-98BD-BCA16CEC1CD0}" dt="2021-05-04T18:27:36.756" v="598"/>
          <ac:spMkLst>
            <pc:docMk/>
            <pc:sldMk cId="0" sldId="260"/>
            <ac:spMk id="3" creationId="{2D55A96A-8E98-4058-A3BF-46BA605BA659}"/>
          </ac:spMkLst>
        </pc:spChg>
        <pc:spChg chg="del">
          <ac:chgData name="Genoway, Jessie" userId="bea42ac2-ec2e-41c9-85e9-35beaff68b64" providerId="ADAL" clId="{EB656B40-7069-4186-98BD-BCA16CEC1CD0}" dt="2021-05-04T18:27:51.328" v="600"/>
          <ac:spMkLst>
            <pc:docMk/>
            <pc:sldMk cId="0" sldId="260"/>
            <ac:spMk id="4" creationId="{764BB726-7ABE-4144-AC52-072141BFAD5D}"/>
          </ac:spMkLst>
        </pc:spChg>
      </pc:sldChg>
      <pc:sldChg chg="del">
        <pc:chgData name="Genoway, Jessie" userId="bea42ac2-ec2e-41c9-85e9-35beaff68b64" providerId="ADAL" clId="{EB656B40-7069-4186-98BD-BCA16CEC1CD0}" dt="2021-05-04T16:55:13.920" v="189" actId="2696"/>
        <pc:sldMkLst>
          <pc:docMk/>
          <pc:sldMk cId="0" sldId="261"/>
        </pc:sldMkLst>
      </pc:sldChg>
      <pc:sldChg chg="del">
        <pc:chgData name="Genoway, Jessie" userId="bea42ac2-ec2e-41c9-85e9-35beaff68b64" providerId="ADAL" clId="{EB656B40-7069-4186-98BD-BCA16CEC1CD0}" dt="2021-05-04T16:55:13.950" v="192" actId="2696"/>
        <pc:sldMkLst>
          <pc:docMk/>
          <pc:sldMk cId="0" sldId="262"/>
        </pc:sldMkLst>
      </pc:sldChg>
      <pc:sldChg chg="del">
        <pc:chgData name="Genoway, Jessie" userId="bea42ac2-ec2e-41c9-85e9-35beaff68b64" providerId="ADAL" clId="{EB656B40-7069-4186-98BD-BCA16CEC1CD0}" dt="2021-05-04T16:55:13.960" v="193" actId="2696"/>
        <pc:sldMkLst>
          <pc:docMk/>
          <pc:sldMk cId="0" sldId="263"/>
        </pc:sldMkLst>
      </pc:sldChg>
      <pc:sldChg chg="addSp modSp add del ord modNotesTx">
        <pc:chgData name="Genoway, Jessie" userId="bea42ac2-ec2e-41c9-85e9-35beaff68b64" providerId="ADAL" clId="{EB656B40-7069-4186-98BD-BCA16CEC1CD0}" dt="2021-05-04T19:15:33.161" v="1494" actId="20577"/>
        <pc:sldMkLst>
          <pc:docMk/>
          <pc:sldMk cId="0" sldId="264"/>
        </pc:sldMkLst>
        <pc:spChg chg="add">
          <ac:chgData name="Genoway, Jessie" userId="bea42ac2-ec2e-41c9-85e9-35beaff68b64" providerId="ADAL" clId="{EB656B40-7069-4186-98BD-BCA16CEC1CD0}" dt="2021-05-04T19:02:46.802" v="977"/>
          <ac:spMkLst>
            <pc:docMk/>
            <pc:sldMk cId="0" sldId="264"/>
            <ac:spMk id="19" creationId="{CB5D6DCA-B46F-45BC-90BD-C8E0B5BA0388}"/>
          </ac:spMkLst>
        </pc:spChg>
        <pc:spChg chg="add mod">
          <ac:chgData name="Genoway, Jessie" userId="bea42ac2-ec2e-41c9-85e9-35beaff68b64" providerId="ADAL" clId="{EB656B40-7069-4186-98BD-BCA16CEC1CD0}" dt="2021-05-04T19:09:30.471" v="1165" actId="20577"/>
          <ac:spMkLst>
            <pc:docMk/>
            <pc:sldMk cId="0" sldId="264"/>
            <ac:spMk id="20" creationId="{918A0A0C-3FAE-43E1-B915-1FEA7FBB3C8A}"/>
          </ac:spMkLst>
        </pc:spChg>
        <pc:spChg chg="mod">
          <ac:chgData name="Genoway, Jessie" userId="bea42ac2-ec2e-41c9-85e9-35beaff68b64" providerId="ADAL" clId="{EB656B40-7069-4186-98BD-BCA16CEC1CD0}" dt="2021-05-04T19:04:32.723" v="988" actId="404"/>
          <ac:spMkLst>
            <pc:docMk/>
            <pc:sldMk cId="0" sldId="264"/>
            <ac:spMk id="233" creationId="{00000000-0000-0000-0000-000000000000}"/>
          </ac:spMkLst>
        </pc:spChg>
        <pc:spChg chg="mod">
          <ac:chgData name="Genoway, Jessie" userId="bea42ac2-ec2e-41c9-85e9-35beaff68b64" providerId="ADAL" clId="{EB656B40-7069-4186-98BD-BCA16CEC1CD0}" dt="2021-05-04T19:04:32.723" v="988" actId="404"/>
          <ac:spMkLst>
            <pc:docMk/>
            <pc:sldMk cId="0" sldId="264"/>
            <ac:spMk id="237" creationId="{00000000-0000-0000-0000-000000000000}"/>
          </ac:spMkLst>
        </pc:spChg>
        <pc:spChg chg="mod">
          <ac:chgData name="Genoway, Jessie" userId="bea42ac2-ec2e-41c9-85e9-35beaff68b64" providerId="ADAL" clId="{EB656B40-7069-4186-98BD-BCA16CEC1CD0}" dt="2021-05-04T19:04:32.723" v="988" actId="404"/>
          <ac:spMkLst>
            <pc:docMk/>
            <pc:sldMk cId="0" sldId="264"/>
            <ac:spMk id="241" creationId="{00000000-0000-0000-0000-000000000000}"/>
          </ac:spMkLst>
        </pc:spChg>
        <pc:spChg chg="mod">
          <ac:chgData name="Genoway, Jessie" userId="bea42ac2-ec2e-41c9-85e9-35beaff68b64" providerId="ADAL" clId="{EB656B40-7069-4186-98BD-BCA16CEC1CD0}" dt="2021-05-04T17:00:40.050" v="204" actId="207"/>
          <ac:spMkLst>
            <pc:docMk/>
            <pc:sldMk cId="0" sldId="264"/>
            <ac:spMk id="411" creationId="{00000000-0000-0000-0000-000000000000}"/>
          </ac:spMkLst>
        </pc:spChg>
        <pc:spChg chg="mod">
          <ac:chgData name="Genoway, Jessie" userId="bea42ac2-ec2e-41c9-85e9-35beaff68b64" providerId="ADAL" clId="{EB656B40-7069-4186-98BD-BCA16CEC1CD0}" dt="2021-05-04T17:00:40.050" v="204" actId="207"/>
          <ac:spMkLst>
            <pc:docMk/>
            <pc:sldMk cId="0" sldId="264"/>
            <ac:spMk id="414" creationId="{00000000-0000-0000-0000-000000000000}"/>
          </ac:spMkLst>
        </pc:spChg>
        <pc:grpChg chg="mod">
          <ac:chgData name="Genoway, Jessie" userId="bea42ac2-ec2e-41c9-85e9-35beaff68b64" providerId="ADAL" clId="{EB656B40-7069-4186-98BD-BCA16CEC1CD0}" dt="2021-05-04T19:04:23.657" v="986" actId="14100"/>
          <ac:grpSpMkLst>
            <pc:docMk/>
            <pc:sldMk cId="0" sldId="264"/>
            <ac:grpSpMk id="230" creationId="{00000000-0000-0000-0000-000000000000}"/>
          </ac:grpSpMkLst>
        </pc:grpChg>
        <pc:picChg chg="mod">
          <ac:chgData name="Genoway, Jessie" userId="bea42ac2-ec2e-41c9-85e9-35beaff68b64" providerId="ADAL" clId="{EB656B40-7069-4186-98BD-BCA16CEC1CD0}" dt="2021-05-04T19:04:23.657" v="986" actId="14100"/>
          <ac:picMkLst>
            <pc:docMk/>
            <pc:sldMk cId="0" sldId="264"/>
            <ac:picMk id="242" creationId="{00000000-0000-0000-0000-000000000000}"/>
          </ac:picMkLst>
        </pc:picChg>
        <pc:picChg chg="mod">
          <ac:chgData name="Genoway, Jessie" userId="bea42ac2-ec2e-41c9-85e9-35beaff68b64" providerId="ADAL" clId="{EB656B40-7069-4186-98BD-BCA16CEC1CD0}" dt="2021-05-04T19:04:44.925" v="989" actId="1076"/>
          <ac:picMkLst>
            <pc:docMk/>
            <pc:sldMk cId="0" sldId="264"/>
            <ac:picMk id="243" creationId="{00000000-0000-0000-0000-000000000000}"/>
          </ac:picMkLst>
        </pc:picChg>
        <pc:picChg chg="mod">
          <ac:chgData name="Genoway, Jessie" userId="bea42ac2-ec2e-41c9-85e9-35beaff68b64" providerId="ADAL" clId="{EB656B40-7069-4186-98BD-BCA16CEC1CD0}" dt="2021-05-04T19:04:44.925" v="989" actId="1076"/>
          <ac:picMkLst>
            <pc:docMk/>
            <pc:sldMk cId="0" sldId="264"/>
            <ac:picMk id="244" creationId="{00000000-0000-0000-0000-000000000000}"/>
          </ac:picMkLst>
        </pc:picChg>
        <pc:picChg chg="mod modCrop">
          <ac:chgData name="Genoway, Jessie" userId="bea42ac2-ec2e-41c9-85e9-35beaff68b64" providerId="ADAL" clId="{EB656B40-7069-4186-98BD-BCA16CEC1CD0}" dt="2021-05-04T19:04:50.562" v="990" actId="1076"/>
          <ac:picMkLst>
            <pc:docMk/>
            <pc:sldMk cId="0" sldId="264"/>
            <ac:picMk id="245" creationId="{00000000-0000-0000-0000-000000000000}"/>
          </ac:picMkLst>
        </pc:picChg>
        <pc:picChg chg="mod">
          <ac:chgData name="Genoway, Jessie" userId="bea42ac2-ec2e-41c9-85e9-35beaff68b64" providerId="ADAL" clId="{EB656B40-7069-4186-98BD-BCA16CEC1CD0}" dt="2021-05-04T19:04:23.657" v="986" actId="14100"/>
          <ac:picMkLst>
            <pc:docMk/>
            <pc:sldMk cId="0" sldId="264"/>
            <ac:picMk id="246" creationId="{00000000-0000-0000-0000-000000000000}"/>
          </ac:picMkLst>
        </pc:picChg>
      </pc:sldChg>
      <pc:sldChg chg="del">
        <pc:chgData name="Genoway, Jessie" userId="bea42ac2-ec2e-41c9-85e9-35beaff68b64" providerId="ADAL" clId="{EB656B40-7069-4186-98BD-BCA16CEC1CD0}" dt="2021-05-04T16:55:13.978" v="194" actId="2696"/>
        <pc:sldMkLst>
          <pc:docMk/>
          <pc:sldMk cId="0" sldId="265"/>
        </pc:sldMkLst>
      </pc:sldChg>
      <pc:sldChg chg="add del ord modTransition">
        <pc:chgData name="Genoway, Jessie" userId="bea42ac2-ec2e-41c9-85e9-35beaff68b64" providerId="ADAL" clId="{EB656B40-7069-4186-98BD-BCA16CEC1CD0}" dt="2021-05-04T18:30:13.480" v="622"/>
        <pc:sldMkLst>
          <pc:docMk/>
          <pc:sldMk cId="0" sldId="266"/>
        </pc:sldMkLst>
      </pc:sldChg>
      <pc:sldChg chg="del">
        <pc:chgData name="Genoway, Jessie" userId="bea42ac2-ec2e-41c9-85e9-35beaff68b64" providerId="ADAL" clId="{EB656B40-7069-4186-98BD-BCA16CEC1CD0}" dt="2021-05-04T16:55:14.014" v="196" actId="2696"/>
        <pc:sldMkLst>
          <pc:docMk/>
          <pc:sldMk cId="0" sldId="267"/>
        </pc:sldMkLst>
      </pc:sldChg>
      <pc:sldChg chg="del">
        <pc:chgData name="Genoway, Jessie" userId="bea42ac2-ec2e-41c9-85e9-35beaff68b64" providerId="ADAL" clId="{EB656B40-7069-4186-98BD-BCA16CEC1CD0}" dt="2021-05-04T16:55:14.030" v="197" actId="2696"/>
        <pc:sldMkLst>
          <pc:docMk/>
          <pc:sldMk cId="0" sldId="268"/>
        </pc:sldMkLst>
      </pc:sldChg>
      <pc:sldChg chg="del">
        <pc:chgData name="Genoway, Jessie" userId="bea42ac2-ec2e-41c9-85e9-35beaff68b64" providerId="ADAL" clId="{EB656B40-7069-4186-98BD-BCA16CEC1CD0}" dt="2021-05-04T16:55:14.056" v="198" actId="2696"/>
        <pc:sldMkLst>
          <pc:docMk/>
          <pc:sldMk cId="0" sldId="269"/>
        </pc:sldMkLst>
      </pc:sldChg>
      <pc:sldChg chg="del">
        <pc:chgData name="Genoway, Jessie" userId="bea42ac2-ec2e-41c9-85e9-35beaff68b64" providerId="ADAL" clId="{EB656B40-7069-4186-98BD-BCA16CEC1CD0}" dt="2021-05-04T18:25:18.949" v="553" actId="2696"/>
        <pc:sldMkLst>
          <pc:docMk/>
          <pc:sldMk cId="0" sldId="270"/>
        </pc:sldMkLst>
      </pc:sldChg>
      <pc:sldChg chg="del">
        <pc:chgData name="Genoway, Jessie" userId="bea42ac2-ec2e-41c9-85e9-35beaff68b64" providerId="ADAL" clId="{EB656B40-7069-4186-98BD-BCA16CEC1CD0}" dt="2021-05-04T18:25:18.968" v="554" actId="2696"/>
        <pc:sldMkLst>
          <pc:docMk/>
          <pc:sldMk cId="0" sldId="271"/>
        </pc:sldMkLst>
      </pc:sldChg>
      <pc:sldChg chg="del">
        <pc:chgData name="Genoway, Jessie" userId="bea42ac2-ec2e-41c9-85e9-35beaff68b64" providerId="ADAL" clId="{EB656B40-7069-4186-98BD-BCA16CEC1CD0}" dt="2021-05-04T18:25:18.988" v="555" actId="2696"/>
        <pc:sldMkLst>
          <pc:docMk/>
          <pc:sldMk cId="0" sldId="272"/>
        </pc:sldMkLst>
      </pc:sldChg>
      <pc:sldChg chg="modSp add del modTransition modNotesTx">
        <pc:chgData name="Genoway, Jessie" userId="bea42ac2-ec2e-41c9-85e9-35beaff68b64" providerId="ADAL" clId="{EB656B40-7069-4186-98BD-BCA16CEC1CD0}" dt="2021-05-04T19:13:29.261" v="1318" actId="20577"/>
        <pc:sldMkLst>
          <pc:docMk/>
          <pc:sldMk cId="0" sldId="273"/>
        </pc:sldMkLst>
        <pc:spChg chg="mod">
          <ac:chgData name="Genoway, Jessie" userId="bea42ac2-ec2e-41c9-85e9-35beaff68b64" providerId="ADAL" clId="{EB656B40-7069-4186-98BD-BCA16CEC1CD0}" dt="2021-05-04T19:13:20.398" v="1297" actId="20577"/>
          <ac:spMkLst>
            <pc:docMk/>
            <pc:sldMk cId="0" sldId="273"/>
            <ac:spMk id="317" creationId="{00000000-0000-0000-0000-000000000000}"/>
          </ac:spMkLst>
        </pc:spChg>
        <pc:spChg chg="mod">
          <ac:chgData name="Genoway, Jessie" userId="bea42ac2-ec2e-41c9-85e9-35beaff68b64" providerId="ADAL" clId="{EB656B40-7069-4186-98BD-BCA16CEC1CD0}" dt="2021-05-04T19:13:29.261" v="1318" actId="20577"/>
          <ac:spMkLst>
            <pc:docMk/>
            <pc:sldMk cId="0" sldId="273"/>
            <ac:spMk id="318" creationId="{00000000-0000-0000-0000-000000000000}"/>
          </ac:spMkLst>
        </pc:spChg>
      </pc:sldChg>
      <pc:sldChg chg="del">
        <pc:chgData name="Genoway, Jessie" userId="bea42ac2-ec2e-41c9-85e9-35beaff68b64" providerId="ADAL" clId="{EB656B40-7069-4186-98BD-BCA16CEC1CD0}" dt="2021-05-04T18:25:19.024" v="558" actId="2696"/>
        <pc:sldMkLst>
          <pc:docMk/>
          <pc:sldMk cId="0" sldId="274"/>
        </pc:sldMkLst>
      </pc:sldChg>
      <pc:sldChg chg="del">
        <pc:chgData name="Genoway, Jessie" userId="bea42ac2-ec2e-41c9-85e9-35beaff68b64" providerId="ADAL" clId="{EB656B40-7069-4186-98BD-BCA16CEC1CD0}" dt="2021-05-04T18:25:19.074" v="559" actId="2696"/>
        <pc:sldMkLst>
          <pc:docMk/>
          <pc:sldMk cId="0" sldId="275"/>
        </pc:sldMkLst>
      </pc:sldChg>
      <pc:sldChg chg="del">
        <pc:chgData name="Genoway, Jessie" userId="bea42ac2-ec2e-41c9-85e9-35beaff68b64" providerId="ADAL" clId="{EB656B40-7069-4186-98BD-BCA16CEC1CD0}" dt="2021-05-04T18:25:19.108" v="569" actId="2696"/>
        <pc:sldMkLst>
          <pc:docMk/>
          <pc:sldMk cId="0" sldId="276"/>
        </pc:sldMkLst>
      </pc:sldChg>
      <pc:sldChg chg="del">
        <pc:chgData name="Genoway, Jessie" userId="bea42ac2-ec2e-41c9-85e9-35beaff68b64" providerId="ADAL" clId="{EB656B40-7069-4186-98BD-BCA16CEC1CD0}" dt="2021-05-04T18:25:19.147" v="570" actId="2696"/>
        <pc:sldMkLst>
          <pc:docMk/>
          <pc:sldMk cId="0" sldId="277"/>
        </pc:sldMkLst>
      </pc:sldChg>
      <pc:sldChg chg="del">
        <pc:chgData name="Genoway, Jessie" userId="bea42ac2-ec2e-41c9-85e9-35beaff68b64" providerId="ADAL" clId="{EB656B40-7069-4186-98BD-BCA16CEC1CD0}" dt="2021-05-04T18:25:19.189" v="571" actId="2696"/>
        <pc:sldMkLst>
          <pc:docMk/>
          <pc:sldMk cId="0" sldId="278"/>
        </pc:sldMkLst>
      </pc:sldChg>
      <pc:sldChg chg="del">
        <pc:chgData name="Genoway, Jessie" userId="bea42ac2-ec2e-41c9-85e9-35beaff68b64" providerId="ADAL" clId="{EB656B40-7069-4186-98BD-BCA16CEC1CD0}" dt="2021-05-04T18:25:19.217" v="572" actId="2696"/>
        <pc:sldMkLst>
          <pc:docMk/>
          <pc:sldMk cId="0" sldId="279"/>
        </pc:sldMkLst>
      </pc:sldChg>
      <pc:sldChg chg="del">
        <pc:chgData name="Genoway, Jessie" userId="bea42ac2-ec2e-41c9-85e9-35beaff68b64" providerId="ADAL" clId="{EB656B40-7069-4186-98BD-BCA16CEC1CD0}" dt="2021-05-04T18:25:19.244" v="573" actId="2696"/>
        <pc:sldMkLst>
          <pc:docMk/>
          <pc:sldMk cId="0" sldId="280"/>
        </pc:sldMkLst>
      </pc:sldChg>
      <pc:sldChg chg="del">
        <pc:chgData name="Genoway, Jessie" userId="bea42ac2-ec2e-41c9-85e9-35beaff68b64" providerId="ADAL" clId="{EB656B40-7069-4186-98BD-BCA16CEC1CD0}" dt="2021-05-04T18:25:19.276" v="574" actId="2696"/>
        <pc:sldMkLst>
          <pc:docMk/>
          <pc:sldMk cId="0" sldId="281"/>
        </pc:sldMkLst>
      </pc:sldChg>
      <pc:sldChg chg="del">
        <pc:chgData name="Genoway, Jessie" userId="bea42ac2-ec2e-41c9-85e9-35beaff68b64" providerId="ADAL" clId="{EB656B40-7069-4186-98BD-BCA16CEC1CD0}" dt="2021-05-04T18:25:19.310" v="587" actId="2696"/>
        <pc:sldMkLst>
          <pc:docMk/>
          <pc:sldMk cId="0" sldId="282"/>
        </pc:sldMkLst>
      </pc:sldChg>
      <pc:sldChg chg="del">
        <pc:chgData name="Genoway, Jessie" userId="bea42ac2-ec2e-41c9-85e9-35beaff68b64" providerId="ADAL" clId="{EB656B40-7069-4186-98BD-BCA16CEC1CD0}" dt="2021-05-04T18:25:19.345" v="588" actId="2696"/>
        <pc:sldMkLst>
          <pc:docMk/>
          <pc:sldMk cId="0" sldId="283"/>
        </pc:sldMkLst>
      </pc:sldChg>
      <pc:sldChg chg="del">
        <pc:chgData name="Genoway, Jessie" userId="bea42ac2-ec2e-41c9-85e9-35beaff68b64" providerId="ADAL" clId="{EB656B40-7069-4186-98BD-BCA16CEC1CD0}" dt="2021-05-04T18:25:19.385" v="589" actId="2696"/>
        <pc:sldMkLst>
          <pc:docMk/>
          <pc:sldMk cId="0" sldId="284"/>
        </pc:sldMkLst>
      </pc:sldChg>
      <pc:sldChg chg="del">
        <pc:chgData name="Genoway, Jessie" userId="bea42ac2-ec2e-41c9-85e9-35beaff68b64" providerId="ADAL" clId="{EB656B40-7069-4186-98BD-BCA16CEC1CD0}" dt="2021-05-04T18:25:19.411" v="590" actId="2696"/>
        <pc:sldMkLst>
          <pc:docMk/>
          <pc:sldMk cId="0" sldId="285"/>
        </pc:sldMkLst>
      </pc:sldChg>
      <pc:sldChg chg="del">
        <pc:chgData name="Genoway, Jessie" userId="bea42ac2-ec2e-41c9-85e9-35beaff68b64" providerId="ADAL" clId="{EB656B40-7069-4186-98BD-BCA16CEC1CD0}" dt="2021-05-04T18:25:19.429" v="591" actId="2696"/>
        <pc:sldMkLst>
          <pc:docMk/>
          <pc:sldMk cId="0" sldId="286"/>
        </pc:sldMkLst>
      </pc:sldChg>
      <pc:sldChg chg="del">
        <pc:chgData name="Genoway, Jessie" userId="bea42ac2-ec2e-41c9-85e9-35beaff68b64" providerId="ADAL" clId="{EB656B40-7069-4186-98BD-BCA16CEC1CD0}" dt="2021-05-04T18:25:19.450" v="592" actId="2696"/>
        <pc:sldMkLst>
          <pc:docMk/>
          <pc:sldMk cId="0" sldId="287"/>
        </pc:sldMkLst>
      </pc:sldChg>
      <pc:sldChg chg="del">
        <pc:chgData name="Genoway, Jessie" userId="bea42ac2-ec2e-41c9-85e9-35beaff68b64" providerId="ADAL" clId="{EB656B40-7069-4186-98BD-BCA16CEC1CD0}" dt="2021-05-04T18:25:19.483" v="593" actId="2696"/>
        <pc:sldMkLst>
          <pc:docMk/>
          <pc:sldMk cId="0" sldId="288"/>
        </pc:sldMkLst>
      </pc:sldChg>
      <pc:sldChg chg="del">
        <pc:chgData name="Genoway, Jessie" userId="bea42ac2-ec2e-41c9-85e9-35beaff68b64" providerId="ADAL" clId="{EB656B40-7069-4186-98BD-BCA16CEC1CD0}" dt="2021-05-04T18:25:19.513" v="594" actId="2696"/>
        <pc:sldMkLst>
          <pc:docMk/>
          <pc:sldMk cId="0" sldId="289"/>
        </pc:sldMkLst>
      </pc:sldChg>
      <pc:sldChg chg="del">
        <pc:chgData name="Genoway, Jessie" userId="bea42ac2-ec2e-41c9-85e9-35beaff68b64" providerId="ADAL" clId="{EB656B40-7069-4186-98BD-BCA16CEC1CD0}" dt="2021-05-04T18:25:19.557" v="595" actId="2696"/>
        <pc:sldMkLst>
          <pc:docMk/>
          <pc:sldMk cId="0" sldId="290"/>
        </pc:sldMkLst>
      </pc:sldChg>
      <pc:sldChg chg="del">
        <pc:chgData name="Genoway, Jessie" userId="bea42ac2-ec2e-41c9-85e9-35beaff68b64" providerId="ADAL" clId="{EB656B40-7069-4186-98BD-BCA16CEC1CD0}" dt="2021-05-04T18:25:19.564" v="596" actId="2696"/>
        <pc:sldMkLst>
          <pc:docMk/>
          <pc:sldMk cId="0" sldId="291"/>
        </pc:sldMkLst>
      </pc:sldChg>
      <pc:sldChg chg="addSp delSp modSp modTransition modNotesTx">
        <pc:chgData name="Genoway, Jessie" userId="bea42ac2-ec2e-41c9-85e9-35beaff68b64" providerId="ADAL" clId="{EB656B40-7069-4186-98BD-BCA16CEC1CD0}" dt="2021-05-04T18:33:56.401" v="696" actId="20577"/>
        <pc:sldMkLst>
          <pc:docMk/>
          <pc:sldMk cId="0" sldId="292"/>
        </pc:sldMkLst>
        <pc:spChg chg="add mod">
          <ac:chgData name="Genoway, Jessie" userId="bea42ac2-ec2e-41c9-85e9-35beaff68b64" providerId="ADAL" clId="{EB656B40-7069-4186-98BD-BCA16CEC1CD0}" dt="2021-05-04T18:33:49.251" v="694" actId="1076"/>
          <ac:spMkLst>
            <pc:docMk/>
            <pc:sldMk cId="0" sldId="292"/>
            <ac:spMk id="5" creationId="{385DB5B9-803E-4A62-AAE3-E1CC352DB74E}"/>
          </ac:spMkLst>
        </pc:spChg>
        <pc:picChg chg="add del mod">
          <ac:chgData name="Genoway, Jessie" userId="bea42ac2-ec2e-41c9-85e9-35beaff68b64" providerId="ADAL" clId="{EB656B40-7069-4186-98BD-BCA16CEC1CD0}" dt="2021-05-04T18:31:33.606" v="631" actId="478"/>
          <ac:picMkLst>
            <pc:docMk/>
            <pc:sldMk cId="0" sldId="292"/>
            <ac:picMk id="4" creationId="{1A32E1F9-F2A5-4B91-9632-C4EB959DEFA7}"/>
          </ac:picMkLst>
        </pc:picChg>
        <pc:picChg chg="add">
          <ac:chgData name="Genoway, Jessie" userId="bea42ac2-ec2e-41c9-85e9-35beaff68b64" providerId="ADAL" clId="{EB656B40-7069-4186-98BD-BCA16CEC1CD0}" dt="2021-05-04T18:31:31.225" v="630"/>
          <ac:picMkLst>
            <pc:docMk/>
            <pc:sldMk cId="0" sldId="292"/>
            <ac:picMk id="6" creationId="{D5804B3A-0ED2-43D3-BC49-EE2871D5C15E}"/>
          </ac:picMkLst>
        </pc:picChg>
        <pc:picChg chg="del">
          <ac:chgData name="Genoway, Jessie" userId="bea42ac2-ec2e-41c9-85e9-35beaff68b64" providerId="ADAL" clId="{EB656B40-7069-4186-98BD-BCA16CEC1CD0}" dt="2021-05-04T18:24:57.194" v="552" actId="478"/>
          <ac:picMkLst>
            <pc:docMk/>
            <pc:sldMk cId="0" sldId="292"/>
            <ac:picMk id="962" creationId="{00000000-0000-0000-0000-000000000000}"/>
          </ac:picMkLst>
        </pc:picChg>
        <pc:picChg chg="mod ord modCrop">
          <ac:chgData name="Genoway, Jessie" userId="bea42ac2-ec2e-41c9-85e9-35beaff68b64" providerId="ADAL" clId="{EB656B40-7069-4186-98BD-BCA16CEC1CD0}" dt="2021-05-04T18:24:55.682" v="551" actId="167"/>
          <ac:picMkLst>
            <pc:docMk/>
            <pc:sldMk cId="0" sldId="292"/>
            <ac:picMk id="963" creationId="{00000000-0000-0000-0000-000000000000}"/>
          </ac:picMkLst>
        </pc:picChg>
      </pc:sldChg>
      <pc:sldChg chg="del">
        <pc:chgData name="Genoway, Jessie" userId="bea42ac2-ec2e-41c9-85e9-35beaff68b64" providerId="ADAL" clId="{EB656B40-7069-4186-98BD-BCA16CEC1CD0}" dt="2021-05-04T18:24:15.244" v="533" actId="2696"/>
        <pc:sldMkLst>
          <pc:docMk/>
          <pc:sldMk cId="0" sldId="293"/>
        </pc:sldMkLst>
      </pc:sldChg>
      <pc:sldChg chg="del">
        <pc:chgData name="Genoway, Jessie" userId="bea42ac2-ec2e-41c9-85e9-35beaff68b64" providerId="ADAL" clId="{EB656B40-7069-4186-98BD-BCA16CEC1CD0}" dt="2021-05-04T18:24:15.241" v="531" actId="2696"/>
        <pc:sldMkLst>
          <pc:docMk/>
          <pc:sldMk cId="0" sldId="294"/>
        </pc:sldMkLst>
      </pc:sldChg>
      <pc:sldChg chg="del">
        <pc:chgData name="Genoway, Jessie" userId="bea42ac2-ec2e-41c9-85e9-35beaff68b64" providerId="ADAL" clId="{EB656B40-7069-4186-98BD-BCA16CEC1CD0}" dt="2021-05-04T18:24:15.239" v="530" actId="2696"/>
        <pc:sldMkLst>
          <pc:docMk/>
          <pc:sldMk cId="0" sldId="295"/>
        </pc:sldMkLst>
      </pc:sldChg>
      <pc:sldChg chg="del">
        <pc:chgData name="Genoway, Jessie" userId="bea42ac2-ec2e-41c9-85e9-35beaff68b64" providerId="ADAL" clId="{EB656B40-7069-4186-98BD-BCA16CEC1CD0}" dt="2021-05-04T18:24:15.227" v="529" actId="2696"/>
        <pc:sldMkLst>
          <pc:docMk/>
          <pc:sldMk cId="0" sldId="296"/>
        </pc:sldMkLst>
      </pc:sldChg>
      <pc:sldChg chg="del">
        <pc:chgData name="Genoway, Jessie" userId="bea42ac2-ec2e-41c9-85e9-35beaff68b64" providerId="ADAL" clId="{EB656B40-7069-4186-98BD-BCA16CEC1CD0}" dt="2021-05-04T18:24:15.225" v="528" actId="2696"/>
        <pc:sldMkLst>
          <pc:docMk/>
          <pc:sldMk cId="0" sldId="297"/>
        </pc:sldMkLst>
      </pc:sldChg>
      <pc:sldChg chg="del">
        <pc:chgData name="Genoway, Jessie" userId="bea42ac2-ec2e-41c9-85e9-35beaff68b64" providerId="ADAL" clId="{EB656B40-7069-4186-98BD-BCA16CEC1CD0}" dt="2021-05-04T18:24:15.222" v="527" actId="2696"/>
        <pc:sldMkLst>
          <pc:docMk/>
          <pc:sldMk cId="0" sldId="298"/>
        </pc:sldMkLst>
      </pc:sldChg>
      <pc:sldChg chg="del">
        <pc:chgData name="Genoway, Jessie" userId="bea42ac2-ec2e-41c9-85e9-35beaff68b64" providerId="ADAL" clId="{EB656B40-7069-4186-98BD-BCA16CEC1CD0}" dt="2021-05-04T18:24:15.219" v="526" actId="2696"/>
        <pc:sldMkLst>
          <pc:docMk/>
          <pc:sldMk cId="0" sldId="299"/>
        </pc:sldMkLst>
      </pc:sldChg>
      <pc:sldChg chg="del">
        <pc:chgData name="Genoway, Jessie" userId="bea42ac2-ec2e-41c9-85e9-35beaff68b64" providerId="ADAL" clId="{EB656B40-7069-4186-98BD-BCA16CEC1CD0}" dt="2021-05-04T18:24:15.216" v="524" actId="2696"/>
        <pc:sldMkLst>
          <pc:docMk/>
          <pc:sldMk cId="0" sldId="300"/>
        </pc:sldMkLst>
      </pc:sldChg>
      <pc:sldChg chg="del">
        <pc:chgData name="Genoway, Jessie" userId="bea42ac2-ec2e-41c9-85e9-35beaff68b64" providerId="ADAL" clId="{EB656B40-7069-4186-98BD-BCA16CEC1CD0}" dt="2021-05-04T18:24:15.214" v="523" actId="2696"/>
        <pc:sldMkLst>
          <pc:docMk/>
          <pc:sldMk cId="0" sldId="301"/>
        </pc:sldMkLst>
      </pc:sldChg>
      <pc:sldChg chg="del">
        <pc:chgData name="Genoway, Jessie" userId="bea42ac2-ec2e-41c9-85e9-35beaff68b64" providerId="ADAL" clId="{EB656B40-7069-4186-98BD-BCA16CEC1CD0}" dt="2021-05-04T18:24:15.212" v="522" actId="2696"/>
        <pc:sldMkLst>
          <pc:docMk/>
          <pc:sldMk cId="0" sldId="302"/>
        </pc:sldMkLst>
      </pc:sldChg>
      <pc:sldChg chg="del">
        <pc:chgData name="Genoway, Jessie" userId="bea42ac2-ec2e-41c9-85e9-35beaff68b64" providerId="ADAL" clId="{EB656B40-7069-4186-98BD-BCA16CEC1CD0}" dt="2021-05-04T18:24:15.209" v="521" actId="2696"/>
        <pc:sldMkLst>
          <pc:docMk/>
          <pc:sldMk cId="0" sldId="303"/>
        </pc:sldMkLst>
      </pc:sldChg>
      <pc:sldChg chg="del">
        <pc:chgData name="Genoway, Jessie" userId="bea42ac2-ec2e-41c9-85e9-35beaff68b64" providerId="ADAL" clId="{EB656B40-7069-4186-98BD-BCA16CEC1CD0}" dt="2021-05-04T18:24:15.205" v="520" actId="2696"/>
        <pc:sldMkLst>
          <pc:docMk/>
          <pc:sldMk cId="0" sldId="304"/>
        </pc:sldMkLst>
      </pc:sldChg>
      <pc:sldChg chg="del">
        <pc:chgData name="Genoway, Jessie" userId="bea42ac2-ec2e-41c9-85e9-35beaff68b64" providerId="ADAL" clId="{EB656B40-7069-4186-98BD-BCA16CEC1CD0}" dt="2021-05-04T18:24:15.201" v="519" actId="2696"/>
        <pc:sldMkLst>
          <pc:docMk/>
          <pc:sldMk cId="0" sldId="305"/>
        </pc:sldMkLst>
      </pc:sldChg>
      <pc:sldChg chg="del">
        <pc:chgData name="Genoway, Jessie" userId="bea42ac2-ec2e-41c9-85e9-35beaff68b64" providerId="ADAL" clId="{EB656B40-7069-4186-98BD-BCA16CEC1CD0}" dt="2021-05-04T18:24:15.198" v="518" actId="2696"/>
        <pc:sldMkLst>
          <pc:docMk/>
          <pc:sldMk cId="0" sldId="306"/>
        </pc:sldMkLst>
      </pc:sldChg>
      <pc:sldChg chg="del">
        <pc:chgData name="Genoway, Jessie" userId="bea42ac2-ec2e-41c9-85e9-35beaff68b64" providerId="ADAL" clId="{EB656B40-7069-4186-98BD-BCA16CEC1CD0}" dt="2021-05-04T18:24:15.195" v="517" actId="2696"/>
        <pc:sldMkLst>
          <pc:docMk/>
          <pc:sldMk cId="0" sldId="307"/>
        </pc:sldMkLst>
      </pc:sldChg>
      <pc:sldChg chg="del">
        <pc:chgData name="Genoway, Jessie" userId="bea42ac2-ec2e-41c9-85e9-35beaff68b64" providerId="ADAL" clId="{EB656B40-7069-4186-98BD-BCA16CEC1CD0}" dt="2021-05-04T18:24:15.193" v="516" actId="2696"/>
        <pc:sldMkLst>
          <pc:docMk/>
          <pc:sldMk cId="0" sldId="308"/>
        </pc:sldMkLst>
      </pc:sldChg>
      <pc:sldChg chg="del">
        <pc:chgData name="Genoway, Jessie" userId="bea42ac2-ec2e-41c9-85e9-35beaff68b64" providerId="ADAL" clId="{EB656B40-7069-4186-98BD-BCA16CEC1CD0}" dt="2021-05-04T18:24:15.190" v="515" actId="2696"/>
        <pc:sldMkLst>
          <pc:docMk/>
          <pc:sldMk cId="0" sldId="309"/>
        </pc:sldMkLst>
      </pc:sldChg>
      <pc:sldChg chg="del">
        <pc:chgData name="Genoway, Jessie" userId="bea42ac2-ec2e-41c9-85e9-35beaff68b64" providerId="ADAL" clId="{EB656B40-7069-4186-98BD-BCA16CEC1CD0}" dt="2021-05-04T18:24:15.187" v="514" actId="2696"/>
        <pc:sldMkLst>
          <pc:docMk/>
          <pc:sldMk cId="0" sldId="310"/>
        </pc:sldMkLst>
      </pc:sldChg>
      <pc:sldChg chg="del">
        <pc:chgData name="Genoway, Jessie" userId="bea42ac2-ec2e-41c9-85e9-35beaff68b64" providerId="ADAL" clId="{EB656B40-7069-4186-98BD-BCA16CEC1CD0}" dt="2021-05-04T18:24:15.184" v="513" actId="2696"/>
        <pc:sldMkLst>
          <pc:docMk/>
          <pc:sldMk cId="0" sldId="311"/>
        </pc:sldMkLst>
      </pc:sldChg>
      <pc:sldChg chg="del">
        <pc:chgData name="Genoway, Jessie" userId="bea42ac2-ec2e-41c9-85e9-35beaff68b64" providerId="ADAL" clId="{EB656B40-7069-4186-98BD-BCA16CEC1CD0}" dt="2021-05-04T18:24:15.182" v="512" actId="2696"/>
        <pc:sldMkLst>
          <pc:docMk/>
          <pc:sldMk cId="0" sldId="312"/>
        </pc:sldMkLst>
      </pc:sldChg>
      <pc:sldChg chg="del">
        <pc:chgData name="Genoway, Jessie" userId="bea42ac2-ec2e-41c9-85e9-35beaff68b64" providerId="ADAL" clId="{EB656B40-7069-4186-98BD-BCA16CEC1CD0}" dt="2021-05-04T18:24:15.179" v="511" actId="2696"/>
        <pc:sldMkLst>
          <pc:docMk/>
          <pc:sldMk cId="0" sldId="313"/>
        </pc:sldMkLst>
      </pc:sldChg>
      <pc:sldChg chg="del">
        <pc:chgData name="Genoway, Jessie" userId="bea42ac2-ec2e-41c9-85e9-35beaff68b64" providerId="ADAL" clId="{EB656B40-7069-4186-98BD-BCA16CEC1CD0}" dt="2021-05-04T18:24:15.176" v="510" actId="2696"/>
        <pc:sldMkLst>
          <pc:docMk/>
          <pc:sldMk cId="0" sldId="314"/>
        </pc:sldMkLst>
      </pc:sldChg>
      <pc:sldChg chg="del">
        <pc:chgData name="Genoway, Jessie" userId="bea42ac2-ec2e-41c9-85e9-35beaff68b64" providerId="ADAL" clId="{EB656B40-7069-4186-98BD-BCA16CEC1CD0}" dt="2021-05-04T18:24:15.174" v="509" actId="2696"/>
        <pc:sldMkLst>
          <pc:docMk/>
          <pc:sldMk cId="0" sldId="315"/>
        </pc:sldMkLst>
      </pc:sldChg>
      <pc:sldChg chg="del">
        <pc:chgData name="Genoway, Jessie" userId="bea42ac2-ec2e-41c9-85e9-35beaff68b64" providerId="ADAL" clId="{EB656B40-7069-4186-98BD-BCA16CEC1CD0}" dt="2021-05-04T18:24:15.171" v="508" actId="2696"/>
        <pc:sldMkLst>
          <pc:docMk/>
          <pc:sldMk cId="0" sldId="316"/>
        </pc:sldMkLst>
      </pc:sldChg>
      <pc:sldChg chg="del">
        <pc:chgData name="Genoway, Jessie" userId="bea42ac2-ec2e-41c9-85e9-35beaff68b64" providerId="ADAL" clId="{EB656B40-7069-4186-98BD-BCA16CEC1CD0}" dt="2021-05-04T18:24:15.167" v="507" actId="2696"/>
        <pc:sldMkLst>
          <pc:docMk/>
          <pc:sldMk cId="0" sldId="317"/>
        </pc:sldMkLst>
      </pc:sldChg>
      <pc:sldChg chg="del">
        <pc:chgData name="Genoway, Jessie" userId="bea42ac2-ec2e-41c9-85e9-35beaff68b64" providerId="ADAL" clId="{EB656B40-7069-4186-98BD-BCA16CEC1CD0}" dt="2021-05-04T18:24:15.164" v="506" actId="2696"/>
        <pc:sldMkLst>
          <pc:docMk/>
          <pc:sldMk cId="0" sldId="318"/>
        </pc:sldMkLst>
      </pc:sldChg>
      <pc:sldChg chg="del">
        <pc:chgData name="Genoway, Jessie" userId="bea42ac2-ec2e-41c9-85e9-35beaff68b64" providerId="ADAL" clId="{EB656B40-7069-4186-98BD-BCA16CEC1CD0}" dt="2021-05-04T18:24:15.161" v="505" actId="2696"/>
        <pc:sldMkLst>
          <pc:docMk/>
          <pc:sldMk cId="0" sldId="319"/>
        </pc:sldMkLst>
      </pc:sldChg>
      <pc:sldChg chg="del">
        <pc:chgData name="Genoway, Jessie" userId="bea42ac2-ec2e-41c9-85e9-35beaff68b64" providerId="ADAL" clId="{EB656B40-7069-4186-98BD-BCA16CEC1CD0}" dt="2021-05-04T18:24:15.153" v="504" actId="2696"/>
        <pc:sldMkLst>
          <pc:docMk/>
          <pc:sldMk cId="0" sldId="320"/>
        </pc:sldMkLst>
      </pc:sldChg>
      <pc:sldChg chg="del">
        <pc:chgData name="Genoway, Jessie" userId="bea42ac2-ec2e-41c9-85e9-35beaff68b64" providerId="ADAL" clId="{EB656B40-7069-4186-98BD-BCA16CEC1CD0}" dt="2021-05-04T18:24:15.149" v="503" actId="2696"/>
        <pc:sldMkLst>
          <pc:docMk/>
          <pc:sldMk cId="0" sldId="321"/>
        </pc:sldMkLst>
      </pc:sldChg>
      <pc:sldChg chg="del">
        <pc:chgData name="Genoway, Jessie" userId="bea42ac2-ec2e-41c9-85e9-35beaff68b64" providerId="ADAL" clId="{EB656B40-7069-4186-98BD-BCA16CEC1CD0}" dt="2021-05-04T18:24:15.146" v="502" actId="2696"/>
        <pc:sldMkLst>
          <pc:docMk/>
          <pc:sldMk cId="0" sldId="322"/>
        </pc:sldMkLst>
      </pc:sldChg>
      <pc:sldChg chg="del">
        <pc:chgData name="Genoway, Jessie" userId="bea42ac2-ec2e-41c9-85e9-35beaff68b64" providerId="ADAL" clId="{EB656B40-7069-4186-98BD-BCA16CEC1CD0}" dt="2021-05-04T18:24:15.143" v="501" actId="2696"/>
        <pc:sldMkLst>
          <pc:docMk/>
          <pc:sldMk cId="0" sldId="323"/>
        </pc:sldMkLst>
      </pc:sldChg>
      <pc:sldChg chg="del">
        <pc:chgData name="Genoway, Jessie" userId="bea42ac2-ec2e-41c9-85e9-35beaff68b64" providerId="ADAL" clId="{EB656B40-7069-4186-98BD-BCA16CEC1CD0}" dt="2021-05-04T18:24:15.140" v="500" actId="2696"/>
        <pc:sldMkLst>
          <pc:docMk/>
          <pc:sldMk cId="0" sldId="324"/>
        </pc:sldMkLst>
      </pc:sldChg>
      <pc:sldChg chg="del">
        <pc:chgData name="Genoway, Jessie" userId="bea42ac2-ec2e-41c9-85e9-35beaff68b64" providerId="ADAL" clId="{EB656B40-7069-4186-98BD-BCA16CEC1CD0}" dt="2021-05-04T18:24:15.137" v="499" actId="2696"/>
        <pc:sldMkLst>
          <pc:docMk/>
          <pc:sldMk cId="0" sldId="325"/>
        </pc:sldMkLst>
      </pc:sldChg>
      <pc:sldChg chg="del">
        <pc:chgData name="Genoway, Jessie" userId="bea42ac2-ec2e-41c9-85e9-35beaff68b64" providerId="ADAL" clId="{EB656B40-7069-4186-98BD-BCA16CEC1CD0}" dt="2021-05-04T18:24:15.134" v="498" actId="2696"/>
        <pc:sldMkLst>
          <pc:docMk/>
          <pc:sldMk cId="0" sldId="326"/>
        </pc:sldMkLst>
      </pc:sldChg>
      <pc:sldChg chg="del">
        <pc:chgData name="Genoway, Jessie" userId="bea42ac2-ec2e-41c9-85e9-35beaff68b64" providerId="ADAL" clId="{EB656B40-7069-4186-98BD-BCA16CEC1CD0}" dt="2021-05-04T18:24:15.131" v="497" actId="2696"/>
        <pc:sldMkLst>
          <pc:docMk/>
          <pc:sldMk cId="0" sldId="327"/>
        </pc:sldMkLst>
      </pc:sldChg>
      <pc:sldChg chg="del">
        <pc:chgData name="Genoway, Jessie" userId="bea42ac2-ec2e-41c9-85e9-35beaff68b64" providerId="ADAL" clId="{EB656B40-7069-4186-98BD-BCA16CEC1CD0}" dt="2021-05-04T18:24:15.127" v="496" actId="2696"/>
        <pc:sldMkLst>
          <pc:docMk/>
          <pc:sldMk cId="0" sldId="328"/>
        </pc:sldMkLst>
      </pc:sldChg>
      <pc:sldChg chg="del">
        <pc:chgData name="Genoway, Jessie" userId="bea42ac2-ec2e-41c9-85e9-35beaff68b64" providerId="ADAL" clId="{EB656B40-7069-4186-98BD-BCA16CEC1CD0}" dt="2021-05-04T18:24:15.124" v="495" actId="2696"/>
        <pc:sldMkLst>
          <pc:docMk/>
          <pc:sldMk cId="0" sldId="329"/>
        </pc:sldMkLst>
      </pc:sldChg>
      <pc:sldChg chg="del">
        <pc:chgData name="Genoway, Jessie" userId="bea42ac2-ec2e-41c9-85e9-35beaff68b64" providerId="ADAL" clId="{EB656B40-7069-4186-98BD-BCA16CEC1CD0}" dt="2021-05-04T18:24:15.114" v="494" actId="2696"/>
        <pc:sldMkLst>
          <pc:docMk/>
          <pc:sldMk cId="0" sldId="330"/>
        </pc:sldMkLst>
      </pc:sldChg>
      <pc:sldChg chg="del">
        <pc:chgData name="Genoway, Jessie" userId="bea42ac2-ec2e-41c9-85e9-35beaff68b64" providerId="ADAL" clId="{EB656B40-7069-4186-98BD-BCA16CEC1CD0}" dt="2021-05-04T18:24:15.111" v="493" actId="2696"/>
        <pc:sldMkLst>
          <pc:docMk/>
          <pc:sldMk cId="0" sldId="331"/>
        </pc:sldMkLst>
      </pc:sldChg>
      <pc:sldChg chg="del">
        <pc:chgData name="Genoway, Jessie" userId="bea42ac2-ec2e-41c9-85e9-35beaff68b64" providerId="ADAL" clId="{EB656B40-7069-4186-98BD-BCA16CEC1CD0}" dt="2021-05-04T18:24:15.106" v="492" actId="2696"/>
        <pc:sldMkLst>
          <pc:docMk/>
          <pc:sldMk cId="0" sldId="332"/>
        </pc:sldMkLst>
      </pc:sldChg>
      <pc:sldChg chg="del">
        <pc:chgData name="Genoway, Jessie" userId="bea42ac2-ec2e-41c9-85e9-35beaff68b64" providerId="ADAL" clId="{EB656B40-7069-4186-98BD-BCA16CEC1CD0}" dt="2021-05-04T18:24:15.102" v="491" actId="2696"/>
        <pc:sldMkLst>
          <pc:docMk/>
          <pc:sldMk cId="0" sldId="333"/>
        </pc:sldMkLst>
      </pc:sldChg>
      <pc:sldChg chg="del">
        <pc:chgData name="Genoway, Jessie" userId="bea42ac2-ec2e-41c9-85e9-35beaff68b64" providerId="ADAL" clId="{EB656B40-7069-4186-98BD-BCA16CEC1CD0}" dt="2021-05-04T18:24:15.093" v="490" actId="2696"/>
        <pc:sldMkLst>
          <pc:docMk/>
          <pc:sldMk cId="0" sldId="334"/>
        </pc:sldMkLst>
      </pc:sldChg>
      <pc:sldChg chg="del">
        <pc:chgData name="Genoway, Jessie" userId="bea42ac2-ec2e-41c9-85e9-35beaff68b64" providerId="ADAL" clId="{EB656B40-7069-4186-98BD-BCA16CEC1CD0}" dt="2021-05-04T18:24:15.084" v="489" actId="2696"/>
        <pc:sldMkLst>
          <pc:docMk/>
          <pc:sldMk cId="0" sldId="335"/>
        </pc:sldMkLst>
      </pc:sldChg>
      <pc:sldChg chg="del">
        <pc:chgData name="Genoway, Jessie" userId="bea42ac2-ec2e-41c9-85e9-35beaff68b64" providerId="ADAL" clId="{EB656B40-7069-4186-98BD-BCA16CEC1CD0}" dt="2021-05-04T18:24:17.633" v="534" actId="2696"/>
        <pc:sldMkLst>
          <pc:docMk/>
          <pc:sldMk cId="0" sldId="336"/>
        </pc:sldMkLst>
      </pc:sldChg>
      <pc:sldChg chg="modSp ord modTransition modNotesTx">
        <pc:chgData name="Genoway, Jessie" userId="bea42ac2-ec2e-41c9-85e9-35beaff68b64" providerId="ADAL" clId="{EB656B40-7069-4186-98BD-BCA16CEC1CD0}" dt="2021-05-04T18:30:13.480" v="622"/>
        <pc:sldMkLst>
          <pc:docMk/>
          <pc:sldMk cId="0" sldId="337"/>
        </pc:sldMkLst>
        <pc:spChg chg="mod">
          <ac:chgData name="Genoway, Jessie" userId="bea42ac2-ec2e-41c9-85e9-35beaff68b64" providerId="ADAL" clId="{EB656B40-7069-4186-98BD-BCA16CEC1CD0}" dt="2021-05-04T18:16:28.605" v="343" actId="20577"/>
          <ac:spMkLst>
            <pc:docMk/>
            <pc:sldMk cId="0" sldId="337"/>
            <ac:spMk id="334" creationId="{00000000-0000-0000-0000-000000000000}"/>
          </ac:spMkLst>
        </pc:spChg>
      </pc:sldChg>
      <pc:sldChg chg="delSp modSp add del">
        <pc:chgData name="Genoway, Jessie" userId="bea42ac2-ec2e-41c9-85e9-35beaff68b64" providerId="ADAL" clId="{EB656B40-7069-4186-98BD-BCA16CEC1CD0}" dt="2021-05-04T18:11:09.249" v="256" actId="2696"/>
        <pc:sldMkLst>
          <pc:docMk/>
          <pc:sldMk cId="279813026" sldId="338"/>
        </pc:sldMkLst>
        <pc:spChg chg="mod">
          <ac:chgData name="Genoway, Jessie" userId="bea42ac2-ec2e-41c9-85e9-35beaff68b64" providerId="ADAL" clId="{EB656B40-7069-4186-98BD-BCA16CEC1CD0}" dt="2021-05-04T16:59:14.113" v="202" actId="2711"/>
          <ac:spMkLst>
            <pc:docMk/>
            <pc:sldMk cId="279813026" sldId="338"/>
            <ac:spMk id="4" creationId="{00000000-0000-0000-0000-000000000000}"/>
          </ac:spMkLst>
        </pc:spChg>
        <pc:spChg chg="mod">
          <ac:chgData name="Genoway, Jessie" userId="bea42ac2-ec2e-41c9-85e9-35beaff68b64" providerId="ADAL" clId="{EB656B40-7069-4186-98BD-BCA16CEC1CD0}" dt="2021-05-04T17:00:25.045" v="203" actId="207"/>
          <ac:spMkLst>
            <pc:docMk/>
            <pc:sldMk cId="279813026" sldId="338"/>
            <ac:spMk id="10276" creationId="{00000000-0000-0000-0000-000000000000}"/>
          </ac:spMkLst>
        </pc:spChg>
        <pc:picChg chg="del mod">
          <ac:chgData name="Genoway, Jessie" userId="bea42ac2-ec2e-41c9-85e9-35beaff68b64" providerId="ADAL" clId="{EB656B40-7069-4186-98BD-BCA16CEC1CD0}" dt="2021-05-04T16:58:47.629" v="201" actId="478"/>
          <ac:picMkLst>
            <pc:docMk/>
            <pc:sldMk cId="279813026" sldId="338"/>
            <ac:picMk id="8" creationId="{E2143BA7-620C-42B4-9AC8-5C0D1CB0BF68}"/>
          </ac:picMkLst>
        </pc:picChg>
      </pc:sldChg>
      <pc:sldChg chg="modSp add ord modTransition modNotesTx">
        <pc:chgData name="Genoway, Jessie" userId="bea42ac2-ec2e-41c9-85e9-35beaff68b64" providerId="ADAL" clId="{EB656B40-7069-4186-98BD-BCA16CEC1CD0}" dt="2021-05-04T18:30:13.480" v="622"/>
        <pc:sldMkLst>
          <pc:docMk/>
          <pc:sldMk cId="491467632" sldId="338"/>
        </pc:sldMkLst>
        <pc:spChg chg="mod">
          <ac:chgData name="Genoway, Jessie" userId="bea42ac2-ec2e-41c9-85e9-35beaff68b64" providerId="ADAL" clId="{EB656B40-7069-4186-98BD-BCA16CEC1CD0}" dt="2021-05-04T18:19:56.512" v="416" actId="20577"/>
          <ac:spMkLst>
            <pc:docMk/>
            <pc:sldMk cId="491467632" sldId="338"/>
            <ac:spMk id="10276" creationId="{00000000-0000-0000-0000-000000000000}"/>
          </ac:spMkLst>
        </pc:spChg>
        <pc:picChg chg="mod">
          <ac:chgData name="Genoway, Jessie" userId="bea42ac2-ec2e-41c9-85e9-35beaff68b64" providerId="ADAL" clId="{EB656B40-7069-4186-98BD-BCA16CEC1CD0}" dt="2021-05-04T18:29:17.265" v="619" actId="14100"/>
          <ac:picMkLst>
            <pc:docMk/>
            <pc:sldMk cId="491467632" sldId="338"/>
            <ac:picMk id="5" creationId="{7AA684E7-9746-4270-AEEF-DE670AA9654D}"/>
          </ac:picMkLst>
        </pc:picChg>
      </pc:sldChg>
      <pc:sldChg chg="addSp modSp add ord modTransition modNotesTx">
        <pc:chgData name="Genoway, Jessie" userId="bea42ac2-ec2e-41c9-85e9-35beaff68b64" providerId="ADAL" clId="{EB656B40-7069-4186-98BD-BCA16CEC1CD0}" dt="2021-05-04T18:30:13.480" v="622"/>
        <pc:sldMkLst>
          <pc:docMk/>
          <pc:sldMk cId="0" sldId="339"/>
        </pc:sldMkLst>
        <pc:spChg chg="add mod">
          <ac:chgData name="Genoway, Jessie" userId="bea42ac2-ec2e-41c9-85e9-35beaff68b64" providerId="ADAL" clId="{EB656B40-7069-4186-98BD-BCA16CEC1CD0}" dt="2021-05-04T18:29:30.615" v="621" actId="20577"/>
          <ac:spMkLst>
            <pc:docMk/>
            <pc:sldMk cId="0" sldId="339"/>
            <ac:spMk id="24" creationId="{77F86476-D2EA-42F9-AFC3-EAC94F438625}"/>
          </ac:spMkLst>
        </pc:spChg>
        <pc:spChg chg="mod">
          <ac:chgData name="Genoway, Jessie" userId="bea42ac2-ec2e-41c9-85e9-35beaff68b64" providerId="ADAL" clId="{EB656B40-7069-4186-98BD-BCA16CEC1CD0}" dt="2021-05-04T18:13:55.974" v="301" actId="1076"/>
          <ac:spMkLst>
            <pc:docMk/>
            <pc:sldMk cId="0" sldId="339"/>
            <ac:spMk id="424" creationId="{00000000-0000-0000-0000-000000000000}"/>
          </ac:spMkLst>
        </pc:spChg>
        <pc:spChg chg="mod">
          <ac:chgData name="Genoway, Jessie" userId="bea42ac2-ec2e-41c9-85e9-35beaff68b64" providerId="ADAL" clId="{EB656B40-7069-4186-98BD-BCA16CEC1CD0}" dt="2021-05-04T18:13:55.974" v="301" actId="1076"/>
          <ac:spMkLst>
            <pc:docMk/>
            <pc:sldMk cId="0" sldId="339"/>
            <ac:spMk id="428" creationId="{00000000-0000-0000-0000-000000000000}"/>
          </ac:spMkLst>
        </pc:spChg>
        <pc:spChg chg="mod">
          <ac:chgData name="Genoway, Jessie" userId="bea42ac2-ec2e-41c9-85e9-35beaff68b64" providerId="ADAL" clId="{EB656B40-7069-4186-98BD-BCA16CEC1CD0}" dt="2021-05-04T18:13:55.974" v="301" actId="1076"/>
          <ac:spMkLst>
            <pc:docMk/>
            <pc:sldMk cId="0" sldId="339"/>
            <ac:spMk id="429" creationId="{00000000-0000-0000-0000-000000000000}"/>
          </ac:spMkLst>
        </pc:spChg>
        <pc:spChg chg="mod">
          <ac:chgData name="Genoway, Jessie" userId="bea42ac2-ec2e-41c9-85e9-35beaff68b64" providerId="ADAL" clId="{EB656B40-7069-4186-98BD-BCA16CEC1CD0}" dt="2021-05-04T18:13:55.974" v="301" actId="1076"/>
          <ac:spMkLst>
            <pc:docMk/>
            <pc:sldMk cId="0" sldId="339"/>
            <ac:spMk id="431" creationId="{00000000-0000-0000-0000-000000000000}"/>
          </ac:spMkLst>
        </pc:spChg>
        <pc:grpChg chg="mod">
          <ac:chgData name="Genoway, Jessie" userId="bea42ac2-ec2e-41c9-85e9-35beaff68b64" providerId="ADAL" clId="{EB656B40-7069-4186-98BD-BCA16CEC1CD0}" dt="2021-05-04T18:13:55.974" v="301" actId="1076"/>
          <ac:grpSpMkLst>
            <pc:docMk/>
            <pc:sldMk cId="0" sldId="339"/>
            <ac:grpSpMk id="410" creationId="{00000000-0000-0000-0000-000000000000}"/>
          </ac:grpSpMkLst>
        </pc:grpChg>
        <pc:picChg chg="mod">
          <ac:chgData name="Genoway, Jessie" userId="bea42ac2-ec2e-41c9-85e9-35beaff68b64" providerId="ADAL" clId="{EB656B40-7069-4186-98BD-BCA16CEC1CD0}" dt="2021-05-04T18:13:55.974" v="301" actId="1076"/>
          <ac:picMkLst>
            <pc:docMk/>
            <pc:sldMk cId="0" sldId="339"/>
            <ac:picMk id="7" creationId="{72A460A7-50B0-46FA-B215-6F8AF9721ABD}"/>
          </ac:picMkLst>
        </pc:picChg>
        <pc:picChg chg="mod">
          <ac:chgData name="Genoway, Jessie" userId="bea42ac2-ec2e-41c9-85e9-35beaff68b64" providerId="ADAL" clId="{EB656B40-7069-4186-98BD-BCA16CEC1CD0}" dt="2021-05-04T18:13:55.974" v="301" actId="1076"/>
          <ac:picMkLst>
            <pc:docMk/>
            <pc:sldMk cId="0" sldId="339"/>
            <ac:picMk id="426" creationId="{00000000-0000-0000-0000-000000000000}"/>
          </ac:picMkLst>
        </pc:picChg>
        <pc:picChg chg="mod">
          <ac:chgData name="Genoway, Jessie" userId="bea42ac2-ec2e-41c9-85e9-35beaff68b64" providerId="ADAL" clId="{EB656B40-7069-4186-98BD-BCA16CEC1CD0}" dt="2021-05-04T18:13:55.974" v="301" actId="1076"/>
          <ac:picMkLst>
            <pc:docMk/>
            <pc:sldMk cId="0" sldId="339"/>
            <ac:picMk id="427" creationId="{00000000-0000-0000-0000-000000000000}"/>
          </ac:picMkLst>
        </pc:picChg>
      </pc:sldChg>
      <pc:sldChg chg="add ord modTransition modNotesTx">
        <pc:chgData name="Genoway, Jessie" userId="bea42ac2-ec2e-41c9-85e9-35beaff68b64" providerId="ADAL" clId="{EB656B40-7069-4186-98BD-BCA16CEC1CD0}" dt="2021-05-04T18:30:13.480" v="622"/>
        <pc:sldMkLst>
          <pc:docMk/>
          <pc:sldMk cId="0" sldId="340"/>
        </pc:sldMkLst>
      </pc:sldChg>
      <pc:sldChg chg="add modTransition">
        <pc:chgData name="Genoway, Jessie" userId="bea42ac2-ec2e-41c9-85e9-35beaff68b64" providerId="ADAL" clId="{EB656B40-7069-4186-98BD-BCA16CEC1CD0}" dt="2021-05-04T18:30:13.480" v="622"/>
        <pc:sldMkLst>
          <pc:docMk/>
          <pc:sldMk cId="721378103" sldId="341"/>
        </pc:sldMkLst>
      </pc:sldChg>
      <pc:sldChg chg="add del ord">
        <pc:chgData name="Genoway, Jessie" userId="bea42ac2-ec2e-41c9-85e9-35beaff68b64" providerId="ADAL" clId="{EB656B40-7069-4186-98BD-BCA16CEC1CD0}" dt="2021-05-04T18:11:09.208" v="255" actId="2696"/>
        <pc:sldMkLst>
          <pc:docMk/>
          <pc:sldMk cId="721378103" sldId="341"/>
        </pc:sldMkLst>
      </pc:sldChg>
      <pc:sldChg chg="addSp delSp modSp add del modNotesTx">
        <pc:chgData name="Genoway, Jessie" userId="bea42ac2-ec2e-41c9-85e9-35beaff68b64" providerId="ADAL" clId="{EB656B40-7069-4186-98BD-BCA16CEC1CD0}" dt="2021-05-04T19:09:49.879" v="1166" actId="2696"/>
        <pc:sldMkLst>
          <pc:docMk/>
          <pc:sldMk cId="955328297" sldId="342"/>
        </pc:sldMkLst>
        <pc:spChg chg="add del mod">
          <ac:chgData name="Genoway, Jessie" userId="bea42ac2-ec2e-41c9-85e9-35beaff68b64" providerId="ADAL" clId="{EB656B40-7069-4186-98BD-BCA16CEC1CD0}" dt="2021-05-04T18:47:35.661" v="898" actId="478"/>
          <ac:spMkLst>
            <pc:docMk/>
            <pc:sldMk cId="955328297" sldId="342"/>
            <ac:spMk id="3" creationId="{73693FC1-DA56-46FD-B234-E877BE59E7E4}"/>
          </ac:spMkLst>
        </pc:spChg>
        <pc:spChg chg="add mod ord">
          <ac:chgData name="Genoway, Jessie" userId="bea42ac2-ec2e-41c9-85e9-35beaff68b64" providerId="ADAL" clId="{EB656B40-7069-4186-98BD-BCA16CEC1CD0}" dt="2021-05-04T18:45:23.918" v="873" actId="167"/>
          <ac:spMkLst>
            <pc:docMk/>
            <pc:sldMk cId="955328297" sldId="342"/>
            <ac:spMk id="4" creationId="{ABCE869F-9BBD-44D8-96EB-148918DB6CD6}"/>
          </ac:spMkLst>
        </pc:spChg>
        <pc:spChg chg="add del mod">
          <ac:chgData name="Genoway, Jessie" userId="bea42ac2-ec2e-41c9-85e9-35beaff68b64" providerId="ADAL" clId="{EB656B40-7069-4186-98BD-BCA16CEC1CD0}" dt="2021-05-04T18:45:03.684" v="868" actId="478"/>
          <ac:spMkLst>
            <pc:docMk/>
            <pc:sldMk cId="955328297" sldId="342"/>
            <ac:spMk id="5" creationId="{90EDC738-1BD8-4487-A630-7DD1DB448C83}"/>
          </ac:spMkLst>
        </pc:spChg>
        <pc:spChg chg="add del mod">
          <ac:chgData name="Genoway, Jessie" userId="bea42ac2-ec2e-41c9-85e9-35beaff68b64" providerId="ADAL" clId="{EB656B40-7069-4186-98BD-BCA16CEC1CD0}" dt="2021-05-04T18:47:43.456" v="901" actId="478"/>
          <ac:spMkLst>
            <pc:docMk/>
            <pc:sldMk cId="955328297" sldId="342"/>
            <ac:spMk id="6" creationId="{140D73BF-E03F-4BE3-AE07-DE6B2BE61ED0}"/>
          </ac:spMkLst>
        </pc:spChg>
        <pc:spChg chg="add mod">
          <ac:chgData name="Genoway, Jessie" userId="bea42ac2-ec2e-41c9-85e9-35beaff68b64" providerId="ADAL" clId="{EB656B40-7069-4186-98BD-BCA16CEC1CD0}" dt="2021-05-04T18:49:50.686" v="971" actId="14100"/>
          <ac:spMkLst>
            <pc:docMk/>
            <pc:sldMk cId="955328297" sldId="342"/>
            <ac:spMk id="7" creationId="{FCC64DC8-3E18-4992-A581-B477905B1C1D}"/>
          </ac:spMkLst>
        </pc:spChg>
      </pc:sldChg>
      <pc:sldMasterChg chg="del delSldLayout">
        <pc:chgData name="Genoway, Jessie" userId="bea42ac2-ec2e-41c9-85e9-35beaff68b64" providerId="ADAL" clId="{EB656B40-7069-4186-98BD-BCA16CEC1CD0}" dt="2021-05-04T16:55:13.924" v="191" actId="2696"/>
        <pc:sldMasterMkLst>
          <pc:docMk/>
          <pc:sldMasterMk cId="0" sldId="2147483661"/>
        </pc:sldMasterMkLst>
        <pc:sldLayoutChg chg="del">
          <pc:chgData name="Genoway, Jessie" userId="bea42ac2-ec2e-41c9-85e9-35beaff68b64" providerId="ADAL" clId="{EB656B40-7069-4186-98BD-BCA16CEC1CD0}" dt="2021-05-04T16:55:13.923" v="190" actId="2696"/>
          <pc:sldLayoutMkLst>
            <pc:docMk/>
            <pc:sldMasterMk cId="0" sldId="2147483661"/>
            <pc:sldLayoutMk cId="0" sldId="2147483662"/>
          </pc:sldLayoutMkLst>
        </pc:sldLayoutChg>
      </pc:sldMasterChg>
      <pc:sldMasterChg chg="del delSldLayout">
        <pc:chgData name="Genoway, Jessie" userId="bea42ac2-ec2e-41c9-85e9-35beaff68b64" providerId="ADAL" clId="{EB656B40-7069-4186-98BD-BCA16CEC1CD0}" dt="2021-05-04T18:25:19.082" v="568" actId="2696"/>
        <pc:sldMasterMkLst>
          <pc:docMk/>
          <pc:sldMasterMk cId="0" sldId="2147483663"/>
        </pc:sldMasterMkLst>
        <pc:sldLayoutChg chg="del">
          <pc:chgData name="Genoway, Jessie" userId="bea42ac2-ec2e-41c9-85e9-35beaff68b64" providerId="ADAL" clId="{EB656B40-7069-4186-98BD-BCA16CEC1CD0}" dt="2021-05-04T18:25:18.989" v="556" actId="2696"/>
          <pc:sldLayoutMkLst>
            <pc:docMk/>
            <pc:sldMasterMk cId="0" sldId="2147483663"/>
            <pc:sldLayoutMk cId="0" sldId="2147483664"/>
          </pc:sldLayoutMkLst>
        </pc:sldLayoutChg>
        <pc:sldLayoutChg chg="del">
          <pc:chgData name="Genoway, Jessie" userId="bea42ac2-ec2e-41c9-85e9-35beaff68b64" providerId="ADAL" clId="{EB656B40-7069-4186-98BD-BCA16CEC1CD0}" dt="2021-05-04T18:25:19.075" v="560" actId="2696"/>
          <pc:sldLayoutMkLst>
            <pc:docMk/>
            <pc:sldMasterMk cId="0" sldId="2147483663"/>
            <pc:sldLayoutMk cId="0" sldId="2147483665"/>
          </pc:sldLayoutMkLst>
        </pc:sldLayoutChg>
        <pc:sldLayoutChg chg="del">
          <pc:chgData name="Genoway, Jessie" userId="bea42ac2-ec2e-41c9-85e9-35beaff68b64" providerId="ADAL" clId="{EB656B40-7069-4186-98BD-BCA16CEC1CD0}" dt="2021-05-04T18:25:19.076" v="561" actId="2696"/>
          <pc:sldLayoutMkLst>
            <pc:docMk/>
            <pc:sldMasterMk cId="0" sldId="2147483663"/>
            <pc:sldLayoutMk cId="0" sldId="2147483666"/>
          </pc:sldLayoutMkLst>
        </pc:sldLayoutChg>
        <pc:sldLayoutChg chg="del">
          <pc:chgData name="Genoway, Jessie" userId="bea42ac2-ec2e-41c9-85e9-35beaff68b64" providerId="ADAL" clId="{EB656B40-7069-4186-98BD-BCA16CEC1CD0}" dt="2021-05-04T18:25:19.076" v="562" actId="2696"/>
          <pc:sldLayoutMkLst>
            <pc:docMk/>
            <pc:sldMasterMk cId="0" sldId="2147483663"/>
            <pc:sldLayoutMk cId="0" sldId="2147483667"/>
          </pc:sldLayoutMkLst>
        </pc:sldLayoutChg>
        <pc:sldLayoutChg chg="del">
          <pc:chgData name="Genoway, Jessie" userId="bea42ac2-ec2e-41c9-85e9-35beaff68b64" providerId="ADAL" clId="{EB656B40-7069-4186-98BD-BCA16CEC1CD0}" dt="2021-05-04T18:25:19.077" v="563" actId="2696"/>
          <pc:sldLayoutMkLst>
            <pc:docMk/>
            <pc:sldMasterMk cId="0" sldId="2147483663"/>
            <pc:sldLayoutMk cId="0" sldId="2147483668"/>
          </pc:sldLayoutMkLst>
        </pc:sldLayoutChg>
        <pc:sldLayoutChg chg="del">
          <pc:chgData name="Genoway, Jessie" userId="bea42ac2-ec2e-41c9-85e9-35beaff68b64" providerId="ADAL" clId="{EB656B40-7069-4186-98BD-BCA16CEC1CD0}" dt="2021-05-04T18:25:19.078" v="564" actId="2696"/>
          <pc:sldLayoutMkLst>
            <pc:docMk/>
            <pc:sldMasterMk cId="0" sldId="2147483663"/>
            <pc:sldLayoutMk cId="0" sldId="2147483669"/>
          </pc:sldLayoutMkLst>
        </pc:sldLayoutChg>
        <pc:sldLayoutChg chg="del">
          <pc:chgData name="Genoway, Jessie" userId="bea42ac2-ec2e-41c9-85e9-35beaff68b64" providerId="ADAL" clId="{EB656B40-7069-4186-98BD-BCA16CEC1CD0}" dt="2021-05-04T18:25:19.079" v="565" actId="2696"/>
          <pc:sldLayoutMkLst>
            <pc:docMk/>
            <pc:sldMasterMk cId="0" sldId="2147483663"/>
            <pc:sldLayoutMk cId="0" sldId="2147483670"/>
          </pc:sldLayoutMkLst>
        </pc:sldLayoutChg>
        <pc:sldLayoutChg chg="del">
          <pc:chgData name="Genoway, Jessie" userId="bea42ac2-ec2e-41c9-85e9-35beaff68b64" providerId="ADAL" clId="{EB656B40-7069-4186-98BD-BCA16CEC1CD0}" dt="2021-05-04T18:25:19.080" v="566" actId="2696"/>
          <pc:sldLayoutMkLst>
            <pc:docMk/>
            <pc:sldMasterMk cId="0" sldId="2147483663"/>
            <pc:sldLayoutMk cId="0" sldId="2147483671"/>
          </pc:sldLayoutMkLst>
        </pc:sldLayoutChg>
        <pc:sldLayoutChg chg="del">
          <pc:chgData name="Genoway, Jessie" userId="bea42ac2-ec2e-41c9-85e9-35beaff68b64" providerId="ADAL" clId="{EB656B40-7069-4186-98BD-BCA16CEC1CD0}" dt="2021-05-04T18:25:19.081" v="567" actId="2696"/>
          <pc:sldLayoutMkLst>
            <pc:docMk/>
            <pc:sldMasterMk cId="0" sldId="2147483663"/>
            <pc:sldLayoutMk cId="0" sldId="2147483672"/>
          </pc:sldLayoutMkLst>
        </pc:sldLayoutChg>
      </pc:sldMasterChg>
      <pc:sldMasterChg chg="del delSldLayout">
        <pc:chgData name="Genoway, Jessie" userId="bea42ac2-ec2e-41c9-85e9-35beaff68b64" providerId="ADAL" clId="{EB656B40-7069-4186-98BD-BCA16CEC1CD0}" dt="2021-05-04T18:25:19.287" v="586" actId="2696"/>
        <pc:sldMasterMkLst>
          <pc:docMk/>
          <pc:sldMasterMk cId="0" sldId="2147483673"/>
        </pc:sldMasterMkLst>
        <pc:sldLayoutChg chg="del">
          <pc:chgData name="Genoway, Jessie" userId="bea42ac2-ec2e-41c9-85e9-35beaff68b64" providerId="ADAL" clId="{EB656B40-7069-4186-98BD-BCA16CEC1CD0}" dt="2021-05-04T18:25:19.277" v="575" actId="2696"/>
          <pc:sldLayoutMkLst>
            <pc:docMk/>
            <pc:sldMasterMk cId="0" sldId="2147483673"/>
            <pc:sldLayoutMk cId="0" sldId="2147483674"/>
          </pc:sldLayoutMkLst>
        </pc:sldLayoutChg>
        <pc:sldLayoutChg chg="del">
          <pc:chgData name="Genoway, Jessie" userId="bea42ac2-ec2e-41c9-85e9-35beaff68b64" providerId="ADAL" clId="{EB656B40-7069-4186-98BD-BCA16CEC1CD0}" dt="2021-05-04T18:25:19.277" v="576" actId="2696"/>
          <pc:sldLayoutMkLst>
            <pc:docMk/>
            <pc:sldMasterMk cId="0" sldId="2147483673"/>
            <pc:sldLayoutMk cId="0" sldId="2147483675"/>
          </pc:sldLayoutMkLst>
        </pc:sldLayoutChg>
        <pc:sldLayoutChg chg="del">
          <pc:chgData name="Genoway, Jessie" userId="bea42ac2-ec2e-41c9-85e9-35beaff68b64" providerId="ADAL" clId="{EB656B40-7069-4186-98BD-BCA16CEC1CD0}" dt="2021-05-04T18:25:19.278" v="577" actId="2696"/>
          <pc:sldLayoutMkLst>
            <pc:docMk/>
            <pc:sldMasterMk cId="0" sldId="2147483673"/>
            <pc:sldLayoutMk cId="0" sldId="2147483676"/>
          </pc:sldLayoutMkLst>
        </pc:sldLayoutChg>
        <pc:sldLayoutChg chg="del">
          <pc:chgData name="Genoway, Jessie" userId="bea42ac2-ec2e-41c9-85e9-35beaff68b64" providerId="ADAL" clId="{EB656B40-7069-4186-98BD-BCA16CEC1CD0}" dt="2021-05-04T18:25:19.279" v="578" actId="2696"/>
          <pc:sldLayoutMkLst>
            <pc:docMk/>
            <pc:sldMasterMk cId="0" sldId="2147483673"/>
            <pc:sldLayoutMk cId="0" sldId="2147483677"/>
          </pc:sldLayoutMkLst>
        </pc:sldLayoutChg>
        <pc:sldLayoutChg chg="del">
          <pc:chgData name="Genoway, Jessie" userId="bea42ac2-ec2e-41c9-85e9-35beaff68b64" providerId="ADAL" clId="{EB656B40-7069-4186-98BD-BCA16CEC1CD0}" dt="2021-05-04T18:25:19.280" v="579" actId="2696"/>
          <pc:sldLayoutMkLst>
            <pc:docMk/>
            <pc:sldMasterMk cId="0" sldId="2147483673"/>
            <pc:sldLayoutMk cId="0" sldId="2147483678"/>
          </pc:sldLayoutMkLst>
        </pc:sldLayoutChg>
        <pc:sldLayoutChg chg="del">
          <pc:chgData name="Genoway, Jessie" userId="bea42ac2-ec2e-41c9-85e9-35beaff68b64" providerId="ADAL" clId="{EB656B40-7069-4186-98BD-BCA16CEC1CD0}" dt="2021-05-04T18:25:19.281" v="580" actId="2696"/>
          <pc:sldLayoutMkLst>
            <pc:docMk/>
            <pc:sldMasterMk cId="0" sldId="2147483673"/>
            <pc:sldLayoutMk cId="0" sldId="2147483679"/>
          </pc:sldLayoutMkLst>
        </pc:sldLayoutChg>
        <pc:sldLayoutChg chg="del">
          <pc:chgData name="Genoway, Jessie" userId="bea42ac2-ec2e-41c9-85e9-35beaff68b64" providerId="ADAL" clId="{EB656B40-7069-4186-98BD-BCA16CEC1CD0}" dt="2021-05-04T18:25:19.281" v="581" actId="2696"/>
          <pc:sldLayoutMkLst>
            <pc:docMk/>
            <pc:sldMasterMk cId="0" sldId="2147483673"/>
            <pc:sldLayoutMk cId="0" sldId="2147483680"/>
          </pc:sldLayoutMkLst>
        </pc:sldLayoutChg>
        <pc:sldLayoutChg chg="del">
          <pc:chgData name="Genoway, Jessie" userId="bea42ac2-ec2e-41c9-85e9-35beaff68b64" providerId="ADAL" clId="{EB656B40-7069-4186-98BD-BCA16CEC1CD0}" dt="2021-05-04T18:25:19.282" v="582" actId="2696"/>
          <pc:sldLayoutMkLst>
            <pc:docMk/>
            <pc:sldMasterMk cId="0" sldId="2147483673"/>
            <pc:sldLayoutMk cId="0" sldId="2147483681"/>
          </pc:sldLayoutMkLst>
        </pc:sldLayoutChg>
        <pc:sldLayoutChg chg="del">
          <pc:chgData name="Genoway, Jessie" userId="bea42ac2-ec2e-41c9-85e9-35beaff68b64" providerId="ADAL" clId="{EB656B40-7069-4186-98BD-BCA16CEC1CD0}" dt="2021-05-04T18:25:19.283" v="583" actId="2696"/>
          <pc:sldLayoutMkLst>
            <pc:docMk/>
            <pc:sldMasterMk cId="0" sldId="2147483673"/>
            <pc:sldLayoutMk cId="0" sldId="2147483682"/>
          </pc:sldLayoutMkLst>
        </pc:sldLayoutChg>
        <pc:sldLayoutChg chg="del">
          <pc:chgData name="Genoway, Jessie" userId="bea42ac2-ec2e-41c9-85e9-35beaff68b64" providerId="ADAL" clId="{EB656B40-7069-4186-98BD-BCA16CEC1CD0}" dt="2021-05-04T18:25:19.284" v="584" actId="2696"/>
          <pc:sldLayoutMkLst>
            <pc:docMk/>
            <pc:sldMasterMk cId="0" sldId="2147483673"/>
            <pc:sldLayoutMk cId="0" sldId="2147483683"/>
          </pc:sldLayoutMkLst>
        </pc:sldLayoutChg>
        <pc:sldLayoutChg chg="del">
          <pc:chgData name="Genoway, Jessie" userId="bea42ac2-ec2e-41c9-85e9-35beaff68b64" providerId="ADAL" clId="{EB656B40-7069-4186-98BD-BCA16CEC1CD0}" dt="2021-05-04T18:25:19.285" v="585" actId="2696"/>
          <pc:sldLayoutMkLst>
            <pc:docMk/>
            <pc:sldMasterMk cId="0" sldId="2147483673"/>
            <pc:sldLayoutMk cId="0" sldId="2147483684"/>
          </pc:sldLayoutMkLst>
        </pc:sldLayoutChg>
      </pc:sldMasterChg>
      <pc:sldMasterChg chg="del delSldLayout">
        <pc:chgData name="Genoway, Jessie" userId="bea42ac2-ec2e-41c9-85e9-35beaff68b64" providerId="ADAL" clId="{EB656B40-7069-4186-98BD-BCA16CEC1CD0}" dt="2021-05-04T18:24:17.645" v="545" actId="2696"/>
        <pc:sldMasterMkLst>
          <pc:docMk/>
          <pc:sldMasterMk cId="0" sldId="2147483685"/>
        </pc:sldMasterMkLst>
        <pc:sldLayoutChg chg="del">
          <pc:chgData name="Genoway, Jessie" userId="bea42ac2-ec2e-41c9-85e9-35beaff68b64" providerId="ADAL" clId="{EB656B40-7069-4186-98BD-BCA16CEC1CD0}" dt="2021-05-04T18:24:17.634" v="535" actId="2696"/>
          <pc:sldLayoutMkLst>
            <pc:docMk/>
            <pc:sldMasterMk cId="0" sldId="2147483685"/>
            <pc:sldLayoutMk cId="0" sldId="2147483686"/>
          </pc:sldLayoutMkLst>
        </pc:sldLayoutChg>
        <pc:sldLayoutChg chg="del">
          <pc:chgData name="Genoway, Jessie" userId="bea42ac2-ec2e-41c9-85e9-35beaff68b64" providerId="ADAL" clId="{EB656B40-7069-4186-98BD-BCA16CEC1CD0}" dt="2021-05-04T18:24:15.242" v="532" actId="2696"/>
          <pc:sldLayoutMkLst>
            <pc:docMk/>
            <pc:sldMasterMk cId="0" sldId="2147483685"/>
            <pc:sldLayoutMk cId="0" sldId="2147483687"/>
          </pc:sldLayoutMkLst>
        </pc:sldLayoutChg>
        <pc:sldLayoutChg chg="del">
          <pc:chgData name="Genoway, Jessie" userId="bea42ac2-ec2e-41c9-85e9-35beaff68b64" providerId="ADAL" clId="{EB656B40-7069-4186-98BD-BCA16CEC1CD0}" dt="2021-05-04T18:24:15.217" v="525" actId="2696"/>
          <pc:sldLayoutMkLst>
            <pc:docMk/>
            <pc:sldMasterMk cId="0" sldId="2147483685"/>
            <pc:sldLayoutMk cId="0" sldId="2147483688"/>
          </pc:sldLayoutMkLst>
        </pc:sldLayoutChg>
        <pc:sldLayoutChg chg="del">
          <pc:chgData name="Genoway, Jessie" userId="bea42ac2-ec2e-41c9-85e9-35beaff68b64" providerId="ADAL" clId="{EB656B40-7069-4186-98BD-BCA16CEC1CD0}" dt="2021-05-04T18:24:17.635" v="536" actId="2696"/>
          <pc:sldLayoutMkLst>
            <pc:docMk/>
            <pc:sldMasterMk cId="0" sldId="2147483685"/>
            <pc:sldLayoutMk cId="0" sldId="2147483689"/>
          </pc:sldLayoutMkLst>
        </pc:sldLayoutChg>
        <pc:sldLayoutChg chg="del">
          <pc:chgData name="Genoway, Jessie" userId="bea42ac2-ec2e-41c9-85e9-35beaff68b64" providerId="ADAL" clId="{EB656B40-7069-4186-98BD-BCA16CEC1CD0}" dt="2021-05-04T18:24:17.636" v="537" actId="2696"/>
          <pc:sldLayoutMkLst>
            <pc:docMk/>
            <pc:sldMasterMk cId="0" sldId="2147483685"/>
            <pc:sldLayoutMk cId="0" sldId="2147483690"/>
          </pc:sldLayoutMkLst>
        </pc:sldLayoutChg>
        <pc:sldLayoutChg chg="del">
          <pc:chgData name="Genoway, Jessie" userId="bea42ac2-ec2e-41c9-85e9-35beaff68b64" providerId="ADAL" clId="{EB656B40-7069-4186-98BD-BCA16CEC1CD0}" dt="2021-05-04T18:24:17.637" v="538" actId="2696"/>
          <pc:sldLayoutMkLst>
            <pc:docMk/>
            <pc:sldMasterMk cId="0" sldId="2147483685"/>
            <pc:sldLayoutMk cId="0" sldId="2147483691"/>
          </pc:sldLayoutMkLst>
        </pc:sldLayoutChg>
        <pc:sldLayoutChg chg="del">
          <pc:chgData name="Genoway, Jessie" userId="bea42ac2-ec2e-41c9-85e9-35beaff68b64" providerId="ADAL" clId="{EB656B40-7069-4186-98BD-BCA16CEC1CD0}" dt="2021-05-04T18:24:17.639" v="539" actId="2696"/>
          <pc:sldLayoutMkLst>
            <pc:docMk/>
            <pc:sldMasterMk cId="0" sldId="2147483685"/>
            <pc:sldLayoutMk cId="0" sldId="2147483692"/>
          </pc:sldLayoutMkLst>
        </pc:sldLayoutChg>
        <pc:sldLayoutChg chg="del">
          <pc:chgData name="Genoway, Jessie" userId="bea42ac2-ec2e-41c9-85e9-35beaff68b64" providerId="ADAL" clId="{EB656B40-7069-4186-98BD-BCA16CEC1CD0}" dt="2021-05-04T18:24:17.640" v="540" actId="2696"/>
          <pc:sldLayoutMkLst>
            <pc:docMk/>
            <pc:sldMasterMk cId="0" sldId="2147483685"/>
            <pc:sldLayoutMk cId="0" sldId="2147483693"/>
          </pc:sldLayoutMkLst>
        </pc:sldLayoutChg>
        <pc:sldLayoutChg chg="del">
          <pc:chgData name="Genoway, Jessie" userId="bea42ac2-ec2e-41c9-85e9-35beaff68b64" providerId="ADAL" clId="{EB656B40-7069-4186-98BD-BCA16CEC1CD0}" dt="2021-05-04T18:24:17.641" v="541" actId="2696"/>
          <pc:sldLayoutMkLst>
            <pc:docMk/>
            <pc:sldMasterMk cId="0" sldId="2147483685"/>
            <pc:sldLayoutMk cId="0" sldId="2147483694"/>
          </pc:sldLayoutMkLst>
        </pc:sldLayoutChg>
        <pc:sldLayoutChg chg="del">
          <pc:chgData name="Genoway, Jessie" userId="bea42ac2-ec2e-41c9-85e9-35beaff68b64" providerId="ADAL" clId="{EB656B40-7069-4186-98BD-BCA16CEC1CD0}" dt="2021-05-04T18:24:17.642" v="542" actId="2696"/>
          <pc:sldLayoutMkLst>
            <pc:docMk/>
            <pc:sldMasterMk cId="0" sldId="2147483685"/>
            <pc:sldLayoutMk cId="0" sldId="2147483695"/>
          </pc:sldLayoutMkLst>
        </pc:sldLayoutChg>
        <pc:sldLayoutChg chg="del">
          <pc:chgData name="Genoway, Jessie" userId="bea42ac2-ec2e-41c9-85e9-35beaff68b64" providerId="ADAL" clId="{EB656B40-7069-4186-98BD-BCA16CEC1CD0}" dt="2021-05-04T18:24:17.643" v="543" actId="2696"/>
          <pc:sldLayoutMkLst>
            <pc:docMk/>
            <pc:sldMasterMk cId="0" sldId="2147483685"/>
            <pc:sldLayoutMk cId="0" sldId="2147483696"/>
          </pc:sldLayoutMkLst>
        </pc:sldLayoutChg>
        <pc:sldLayoutChg chg="del">
          <pc:chgData name="Genoway, Jessie" userId="bea42ac2-ec2e-41c9-85e9-35beaff68b64" providerId="ADAL" clId="{EB656B40-7069-4186-98BD-BCA16CEC1CD0}" dt="2021-05-04T18:24:17.644" v="544" actId="2696"/>
          <pc:sldLayoutMkLst>
            <pc:docMk/>
            <pc:sldMasterMk cId="0" sldId="2147483685"/>
            <pc:sldLayoutMk cId="0" sldId="2147483697"/>
          </pc:sldLayoutMkLst>
        </pc:sldLayoutChg>
      </pc:sldMasterChg>
    </pc:docChg>
  </pc:docChgLst>
  <pc:docChgLst>
    <pc:chgData name="Genoway, Jessie" userId="bea42ac2-ec2e-41c9-85e9-35beaff68b64" providerId="ADAL" clId="{7A92F682-C99D-43BD-BE50-637BB9B6BE60}"/>
    <pc:docChg chg="undo custSel addSld delSld modSld">
      <pc:chgData name="Genoway, Jessie" userId="bea42ac2-ec2e-41c9-85e9-35beaff68b64" providerId="ADAL" clId="{7A92F682-C99D-43BD-BE50-637BB9B6BE60}" dt="2021-05-05T15:25:25.655" v="7" actId="2696"/>
      <pc:docMkLst>
        <pc:docMk/>
      </pc:docMkLst>
      <pc:sldChg chg="add del">
        <pc:chgData name="Genoway, Jessie" userId="bea42ac2-ec2e-41c9-85e9-35beaff68b64" providerId="ADAL" clId="{7A92F682-C99D-43BD-BE50-637BB9B6BE60}" dt="2021-05-05T15:25:25.655" v="7" actId="2696"/>
        <pc:sldMkLst>
          <pc:docMk/>
          <pc:sldMk cId="0" sldId="260"/>
        </pc:sldMkLst>
      </pc:sldChg>
      <pc:sldChg chg="delSp modSp">
        <pc:chgData name="Genoway, Jessie" userId="bea42ac2-ec2e-41c9-85e9-35beaff68b64" providerId="ADAL" clId="{7A92F682-C99D-43BD-BE50-637BB9B6BE60}" dt="2021-05-05T15:20:17.293" v="3" actId="478"/>
        <pc:sldMkLst>
          <pc:docMk/>
          <pc:sldMk cId="0" sldId="266"/>
        </pc:sldMkLst>
        <pc:spChg chg="del mod">
          <ac:chgData name="Genoway, Jessie" userId="bea42ac2-ec2e-41c9-85e9-35beaff68b64" providerId="ADAL" clId="{7A92F682-C99D-43BD-BE50-637BB9B6BE60}" dt="2021-05-05T15:20:17.293" v="3" actId="478"/>
          <ac:spMkLst>
            <pc:docMk/>
            <pc:sldMk cId="0" sldId="266"/>
            <ac:spMk id="251" creationId="{00000000-0000-0000-0000-000000000000}"/>
          </ac:spMkLst>
        </pc:spChg>
        <pc:picChg chg="mod">
          <ac:chgData name="Genoway, Jessie" userId="bea42ac2-ec2e-41c9-85e9-35beaff68b64" providerId="ADAL" clId="{7A92F682-C99D-43BD-BE50-637BB9B6BE60}" dt="2021-05-05T15:19:26.537" v="1" actId="1076"/>
          <ac:picMkLst>
            <pc:docMk/>
            <pc:sldMk cId="0" sldId="266"/>
            <ac:picMk id="248" creationId="{00000000-0000-0000-0000-000000000000}"/>
          </ac:picMkLst>
        </pc:picChg>
      </pc:sldChg>
      <pc:sldChg chg="add">
        <pc:chgData name="Genoway, Jessie" userId="bea42ac2-ec2e-41c9-85e9-35beaff68b64" providerId="ADAL" clId="{7A92F682-C99D-43BD-BE50-637BB9B6BE60}" dt="2021-05-05T15:25:24.275" v="6"/>
        <pc:sldMkLst>
          <pc:docMk/>
          <pc:sldMk cId="0" sldId="34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fpri.org/publication/2014-global-hunger-index" TargetMode="External"/><Relationship Id="rId7" Type="http://schemas.openxmlformats.org/officeDocument/2006/relationships/hyperlink" Target="https://onlinelibrary.wiley.com/doi/10.1002/bdr2.1835"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nyaspubs.onlinelibrary.wiley.com/doi/full/10.1111/nyas.13548" TargetMode="External"/><Relationship Id="rId5" Type="http://schemas.openxmlformats.org/officeDocument/2006/relationships/hyperlink" Target="https://www.who.int/nutrition/publications/micronutrients/global_prevalence_anaemia_2011/en/" TargetMode="External"/><Relationship Id="rId4" Type="http://schemas.openxmlformats.org/officeDocument/2006/relationships/hyperlink" Target="https://www.thelancet.com/journals/langlo/article/PIIS2214-109X(18)30078-0/fulltext"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a3b6e513f1_0_8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a3b6e513f1_0_8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highlight>
                  <a:srgbClr val="FFFFFF"/>
                </a:highlight>
              </a:rPr>
              <a:t>The Food Fortification Initiative (FFI) is a not for profit agency based at Emory University in Atlanta, GA. </a:t>
            </a:r>
            <a:r>
              <a:rPr lang="en-US" dirty="0"/>
              <a:t>We champion effective grain fortification so people have the nutrition they need to be smarter, stronger, and healthier.</a:t>
            </a:r>
            <a:endParaRPr lang="en-US" dirty="0">
              <a:highlight>
                <a:srgbClr val="FFFFFF"/>
              </a:highlight>
            </a:endParaRPr>
          </a:p>
          <a:p>
            <a:pPr marL="0" lvl="0" indent="0" algn="l" rtl="0">
              <a:lnSpc>
                <a:spcPct val="100000"/>
              </a:lnSpc>
              <a:spcBef>
                <a:spcPts val="0"/>
              </a:spcBef>
              <a:spcAft>
                <a:spcPts val="0"/>
              </a:spcAft>
              <a:buSzPts val="1400"/>
              <a:buNone/>
            </a:pPr>
            <a:endParaRPr lang="en-US" dirty="0">
              <a:highlight>
                <a:srgbClr val="FFFFFF"/>
              </a:highlight>
            </a:endParaRPr>
          </a:p>
          <a:p>
            <a:pPr marL="0" lvl="0" indent="0" algn="l" rtl="0">
              <a:lnSpc>
                <a:spcPct val="100000"/>
              </a:lnSpc>
              <a:spcBef>
                <a:spcPts val="0"/>
              </a:spcBef>
              <a:spcAft>
                <a:spcPts val="0"/>
              </a:spcAft>
              <a:buSzPts val="1200"/>
              <a:buNone/>
            </a:pPr>
            <a:endParaRPr dirty="0">
              <a:highlight>
                <a:srgbClr val="FFFF00"/>
              </a:highlight>
            </a:endParaRPr>
          </a:p>
        </p:txBody>
      </p:sp>
      <p:sp>
        <p:nvSpPr>
          <p:cNvPr id="299" name="Google Shape;299;ga3b6e513f1_0_8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a3b6e513f1_0_9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4" name="Google Shape;364;ga3b6e513f1_0_9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first line in this table is the amount of cereal grains available for human consumption.</a:t>
            </a:r>
            <a:endParaRPr dirty="0"/>
          </a:p>
          <a:p>
            <a:pPr marL="0" lvl="0" indent="0" algn="l" rtl="0">
              <a:lnSpc>
                <a:spcPct val="100000"/>
              </a:lnSpc>
              <a:spcBef>
                <a:spcPts val="0"/>
              </a:spcBef>
              <a:spcAft>
                <a:spcPts val="0"/>
              </a:spcAft>
              <a:buSzPts val="1400"/>
              <a:buNone/>
            </a:pPr>
            <a:r>
              <a:rPr lang="en-US" dirty="0"/>
              <a:t>The second line is the amount of that cereal grains that is industrially milled.</a:t>
            </a:r>
            <a:endParaRPr dirty="0"/>
          </a:p>
          <a:p>
            <a:pPr marL="0" lvl="0" indent="0" algn="l" rtl="0">
              <a:lnSpc>
                <a:spcPct val="100000"/>
              </a:lnSpc>
              <a:spcBef>
                <a:spcPts val="0"/>
              </a:spcBef>
              <a:spcAft>
                <a:spcPts val="0"/>
              </a:spcAft>
              <a:buSzPts val="1400"/>
              <a:buNone/>
            </a:pPr>
            <a:r>
              <a:rPr lang="en-US" dirty="0"/>
              <a:t>The third line is the metric tons of industrially milled grains that are fortified.</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Clr>
                <a:srgbClr val="000000"/>
              </a:buClr>
              <a:buSzPts val="1400"/>
              <a:buFont typeface="Arial"/>
              <a:buNone/>
            </a:pPr>
            <a:r>
              <a:rPr lang="en-US" dirty="0"/>
              <a:t>This means that 63% of the cereal grain consumed is industrially milled and only 20% of that grain is fortified. </a:t>
            </a:r>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opportunity is to fortify all industrially milled cereal grain. At FFI, our unique mission is to fill this gap.</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FFI is the only organization to monitor and annually update estimates for fortification of industrially milled cereal grains. This data is extremely useful and often cited by others working in the fortification space as well as by policymakers to make data-driven decisions.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This methodology has been institutionalized in the Global Fortification Data Exchange (GFDx), a data visualization platform formed in partnership with IGN, GAIN, and the Micronutrient Forum with support from the Bill and Melinda Gates Foundation.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Source: Food and Agriculture Organization of the United Nations (FAO) for 2013. </a:t>
            </a:r>
            <a:endParaRPr dirty="0"/>
          </a:p>
          <a:p>
            <a:pPr marL="0" lvl="0" indent="0" algn="l" rtl="0">
              <a:lnSpc>
                <a:spcPct val="100000"/>
              </a:lnSpc>
              <a:spcBef>
                <a:spcPts val="0"/>
              </a:spcBef>
              <a:spcAft>
                <a:spcPts val="0"/>
              </a:spcAft>
              <a:buSzPts val="1400"/>
              <a:buNone/>
            </a:pPr>
            <a:r>
              <a:rPr lang="en-US" dirty="0"/>
              <a:t>FFI calculations. Food Fortification Initiative. </a:t>
            </a:r>
            <a:r>
              <a:rPr lang="en-US" sz="1200" dirty="0">
                <a:solidFill>
                  <a:schemeClr val="dk1"/>
                </a:solidFill>
                <a:latin typeface="Calibri"/>
                <a:ea typeface="Calibri"/>
                <a:cs typeface="Calibri"/>
                <a:sym typeface="Calibri"/>
              </a:rPr>
              <a:t>2020 Annual Report. FFI: Atlanta, USA 2021. Accessed at:</a:t>
            </a:r>
            <a:endParaRPr dirty="0"/>
          </a:p>
          <a:p>
            <a:pPr marL="0" lvl="0" indent="0" algn="l" rtl="0">
              <a:lnSpc>
                <a:spcPct val="100000"/>
              </a:lnSpc>
              <a:spcBef>
                <a:spcPts val="0"/>
              </a:spcBef>
              <a:spcAft>
                <a:spcPts val="0"/>
              </a:spcAft>
              <a:buSzPts val="1400"/>
              <a:buNone/>
            </a:pPr>
            <a:r>
              <a:rPr lang="en-US" dirty="0"/>
              <a:t>https://www.ffinetwork.org/annual-reports</a:t>
            </a:r>
            <a:endParaRPr dirty="0">
              <a:latin typeface="Arial"/>
              <a:ea typeface="Arial"/>
              <a:cs typeface="Arial"/>
              <a:sym typeface="Arial"/>
            </a:endParaRPr>
          </a:p>
        </p:txBody>
      </p:sp>
      <p:sp>
        <p:nvSpPr>
          <p:cNvPr id="365" name="Google Shape;365;ga3b6e513f1_0_9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10</a:t>
            </a:fld>
            <a:endParaRPr sz="120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One example of FFI’s work to innovate improvements to fortification programming around the world is </a:t>
            </a:r>
            <a:r>
              <a:rPr lang="en-US" sz="2400" dirty="0" err="1"/>
              <a:t>FortifyMIS</a:t>
            </a:r>
            <a:r>
              <a:rPr lang="en-US" sz="2400"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240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2400" dirty="0"/>
              <a:t>In countries</a:t>
            </a:r>
            <a:r>
              <a:rPr lang="en-US" sz="2400" dirty="0">
                <a:solidFill>
                  <a:schemeClr val="dk1"/>
                </a:solidFill>
              </a:rPr>
              <a:t> with an enabling environment for fortification,</a:t>
            </a:r>
            <a:r>
              <a:rPr lang="en-US" sz="2400" dirty="0"/>
              <a:t> FFI and the Global Alliance for Improved Nutrition (GAIN) are rolling out a web-based management information system (or MIS) designed specifically for monitoring national food fortification programs and capturing program compliance information. By compliance, I mean data on whether or not the correct amounts of vitamins and minerals have been added to the fortified foods per the national standard. </a:t>
            </a:r>
          </a:p>
          <a:p>
            <a:endParaRPr lang="en-US" sz="2400" dirty="0"/>
          </a:p>
          <a:p>
            <a:r>
              <a:rPr lang="en-US" sz="2400" dirty="0"/>
              <a:t>Called, </a:t>
            </a:r>
            <a:r>
              <a:rPr lang="en-US" sz="2400" dirty="0" err="1"/>
              <a:t>FortifyMIS</a:t>
            </a:r>
            <a:r>
              <a:rPr lang="en-US" sz="2400" dirty="0"/>
              <a:t>, it was designed in direct response to documented challenges inherent in obtaining and acting upon compliance information across national fortification programs. </a:t>
            </a:r>
          </a:p>
          <a:p>
            <a:pPr marL="0" marR="0" lvl="0" indent="0" algn="l" rtl="0">
              <a:spcBef>
                <a:spcPts val="0"/>
              </a:spcBef>
              <a:spcAft>
                <a:spcPts val="0"/>
              </a:spcAft>
              <a:buNone/>
            </a:pPr>
            <a:endParaRPr lang="en-US" sz="2400" dirty="0">
              <a:solidFill>
                <a:schemeClr val="dk1"/>
              </a:solidFill>
              <a:latin typeface="Arial"/>
              <a:ea typeface="Arial"/>
              <a:cs typeface="Arial"/>
              <a:sym typeface="Arial"/>
            </a:endParaRPr>
          </a:p>
          <a:p>
            <a:pPr marL="0" marR="0" lvl="0" indent="0" algn="l" rtl="0">
              <a:spcBef>
                <a:spcPts val="0"/>
              </a:spcBef>
              <a:spcAft>
                <a:spcPts val="0"/>
              </a:spcAft>
              <a:buNone/>
            </a:pPr>
            <a:endParaRPr lang="en-US" sz="2400" dirty="0">
              <a:solidFill>
                <a:schemeClr val="dk1"/>
              </a:solidFill>
              <a:latin typeface="Arial"/>
              <a:ea typeface="Arial"/>
              <a:cs typeface="Arial"/>
              <a:sym typeface="Arial"/>
            </a:endParaRPr>
          </a:p>
          <a:p>
            <a:pPr marL="0" marR="0" lvl="0" indent="0" algn="l" rtl="0">
              <a:spcBef>
                <a:spcPts val="0"/>
              </a:spcBef>
              <a:spcAft>
                <a:spcPts val="0"/>
              </a:spcAft>
              <a:buNone/>
            </a:pPr>
            <a:r>
              <a:rPr lang="en-US" sz="2400" dirty="0">
                <a:solidFill>
                  <a:schemeClr val="dk1"/>
                </a:solidFill>
                <a:latin typeface="Arial"/>
                <a:ea typeface="Arial"/>
                <a:cs typeface="Arial"/>
                <a:sym typeface="Arial"/>
              </a:rPr>
              <a:t>The objective of the MIS is to:</a:t>
            </a:r>
          </a:p>
          <a:p>
            <a:pPr marL="342900" marR="0" lvl="3" indent="-342900" algn="l" rtl="0">
              <a:spcBef>
                <a:spcPts val="0"/>
              </a:spcBef>
              <a:spcAft>
                <a:spcPts val="0"/>
              </a:spcAft>
              <a:buClr>
                <a:schemeClr val="dk1"/>
              </a:buClr>
              <a:buSzPts val="2200"/>
              <a:buFont typeface="Arial" panose="020B0604020202020204" pitchFamily="34" charset="0"/>
              <a:buChar char="•"/>
            </a:pPr>
            <a:r>
              <a:rPr lang="en-US" sz="2200" b="0" i="0" u="none" strike="noStrike" cap="none" dirty="0">
                <a:solidFill>
                  <a:schemeClr val="dk1"/>
                </a:solidFill>
                <a:latin typeface="Arial"/>
                <a:ea typeface="Arial"/>
                <a:cs typeface="Arial"/>
                <a:sym typeface="Arial"/>
              </a:rPr>
              <a:t>Provide a </a:t>
            </a:r>
            <a:r>
              <a:rPr lang="en-US" sz="2200" b="1" i="0" u="none" strike="noStrike" cap="none" dirty="0">
                <a:solidFill>
                  <a:schemeClr val="dk1"/>
                </a:solidFill>
                <a:latin typeface="Arial"/>
                <a:ea typeface="Arial"/>
                <a:cs typeface="Arial"/>
                <a:sym typeface="Arial"/>
              </a:rPr>
              <a:t>practical and standardized data aggregation </a:t>
            </a:r>
            <a:r>
              <a:rPr lang="en-US" sz="2200" b="0" i="0" u="none" strike="noStrike" cap="none" dirty="0">
                <a:solidFill>
                  <a:schemeClr val="dk1"/>
                </a:solidFill>
                <a:latin typeface="Arial"/>
                <a:ea typeface="Arial"/>
                <a:cs typeface="Arial"/>
                <a:sym typeface="Arial"/>
              </a:rPr>
              <a:t>solution for country-specific use; </a:t>
            </a:r>
          </a:p>
          <a:p>
            <a:pPr marL="342900" marR="0" lvl="3" indent="-342900" algn="l" rtl="0">
              <a:spcBef>
                <a:spcPts val="0"/>
              </a:spcBef>
              <a:spcAft>
                <a:spcPts val="0"/>
              </a:spcAft>
              <a:buClr>
                <a:schemeClr val="dk1"/>
              </a:buClr>
              <a:buSzPts val="2200"/>
              <a:buFont typeface="Arial" panose="020B0604020202020204" pitchFamily="34" charset="0"/>
              <a:buChar char="•"/>
            </a:pPr>
            <a:r>
              <a:rPr lang="en-US" sz="2200" b="0" i="0" u="none" strike="noStrike" cap="none" dirty="0">
                <a:solidFill>
                  <a:schemeClr val="dk1"/>
                </a:solidFill>
                <a:latin typeface="Arial"/>
                <a:ea typeface="Arial"/>
                <a:cs typeface="Arial"/>
                <a:sym typeface="Arial"/>
              </a:rPr>
              <a:t>More </a:t>
            </a:r>
            <a:r>
              <a:rPr lang="en-US" sz="2200" b="1" i="0" u="none" strike="noStrike" cap="none" dirty="0">
                <a:solidFill>
                  <a:schemeClr val="dk1"/>
                </a:solidFill>
                <a:latin typeface="Arial"/>
                <a:ea typeface="Arial"/>
                <a:cs typeface="Arial"/>
                <a:sym typeface="Arial"/>
              </a:rPr>
              <a:t>efficiently and effectively </a:t>
            </a:r>
            <a:r>
              <a:rPr lang="en-US" sz="2200" b="0" i="0" u="none" strike="noStrike" cap="none" dirty="0">
                <a:solidFill>
                  <a:schemeClr val="dk1"/>
                </a:solidFill>
                <a:latin typeface="Arial"/>
                <a:ea typeface="Arial"/>
                <a:cs typeface="Arial"/>
                <a:sym typeface="Arial"/>
              </a:rPr>
              <a:t>track product compliance in </a:t>
            </a:r>
            <a:r>
              <a:rPr lang="en-US" sz="2200" b="1" i="0" u="none" strike="noStrike" cap="none" dirty="0">
                <a:solidFill>
                  <a:schemeClr val="dk1"/>
                </a:solidFill>
                <a:latin typeface="Arial"/>
                <a:ea typeface="Arial"/>
                <a:cs typeface="Arial"/>
                <a:sym typeface="Arial"/>
              </a:rPr>
              <a:t>real time</a:t>
            </a:r>
            <a:r>
              <a:rPr lang="en-US" sz="2200" b="0" i="0" u="none" strike="noStrike" cap="none" dirty="0">
                <a:solidFill>
                  <a:schemeClr val="dk1"/>
                </a:solidFill>
                <a:latin typeface="Arial"/>
                <a:ea typeface="Arial"/>
                <a:cs typeface="Arial"/>
                <a:sym typeface="Arial"/>
              </a:rPr>
              <a:t>;</a:t>
            </a:r>
          </a:p>
          <a:p>
            <a:pPr marL="342900" marR="0" lvl="3" indent="-342900" algn="l" rtl="0">
              <a:spcBef>
                <a:spcPts val="0"/>
              </a:spcBef>
              <a:spcAft>
                <a:spcPts val="0"/>
              </a:spcAft>
              <a:buClr>
                <a:schemeClr val="dk1"/>
              </a:buClr>
              <a:buSzPts val="2200"/>
              <a:buFont typeface="Arial" panose="020B0604020202020204" pitchFamily="34" charset="0"/>
              <a:buChar char="•"/>
            </a:pPr>
            <a:r>
              <a:rPr lang="en-US" sz="2200" b="0" i="0" u="none" strike="noStrike" cap="none" dirty="0">
                <a:solidFill>
                  <a:schemeClr val="dk1"/>
                </a:solidFill>
                <a:latin typeface="Arial"/>
                <a:ea typeface="Arial"/>
                <a:cs typeface="Arial"/>
                <a:sym typeface="Arial"/>
              </a:rPr>
              <a:t>Enable countries to act upon identified gaps to improve program outcomes in a </a:t>
            </a:r>
            <a:r>
              <a:rPr lang="en-US" sz="2200" b="1" i="0" u="none" strike="noStrike" cap="none" dirty="0">
                <a:solidFill>
                  <a:schemeClr val="dk1"/>
                </a:solidFill>
                <a:latin typeface="Arial"/>
                <a:ea typeface="Arial"/>
                <a:cs typeface="Arial"/>
                <a:sym typeface="Arial"/>
              </a:rPr>
              <a:t>timely, cost-effective, and sustainable manner.</a:t>
            </a:r>
          </a:p>
          <a:p>
            <a:pPr marL="800100" marR="0" lvl="4" indent="-342900" algn="l" rtl="0">
              <a:spcBef>
                <a:spcPts val="0"/>
              </a:spcBef>
              <a:spcAft>
                <a:spcPts val="0"/>
              </a:spcAft>
              <a:buClr>
                <a:schemeClr val="dk1"/>
              </a:buClr>
              <a:buSzPts val="2200"/>
              <a:buFont typeface="Arial"/>
              <a:buChar char="•"/>
            </a:pPr>
            <a:endParaRPr lang="en-US" sz="2200" b="1" i="0" u="none" strike="noStrike" cap="none" dirty="0">
              <a:solidFill>
                <a:schemeClr val="dk1"/>
              </a:solidFill>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Why is this kind of data (regulatory monitoring data) so important? </a:t>
            </a:r>
            <a:r>
              <a:rPr lang="en-US" sz="1200" b="1" dirty="0"/>
              <a:t>We know that legislation and standards alone do not equal nutritional impact. We need to be sure that the correct amounts of vitamins and minerals are actually being added to the food according to the national standard if we are to expect any sort of health improvements.</a:t>
            </a:r>
            <a:r>
              <a:rPr lang="en-US" sz="1200" dirty="0"/>
              <a:t> If this kind of information is </a:t>
            </a:r>
            <a:r>
              <a:rPr lang="en-US" sz="1200" i="1" dirty="0"/>
              <a:t>not </a:t>
            </a:r>
            <a:r>
              <a:rPr lang="en-US" sz="1200" i="0" dirty="0"/>
              <a:t>collected, the impact of the program becomes jeopardized.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p>
          <a:p>
            <a:pPr marL="0" marR="0" lvl="0" indent="0" algn="l" rtl="0">
              <a:spcBef>
                <a:spcPts val="0"/>
              </a:spcBef>
              <a:spcAft>
                <a:spcPts val="0"/>
              </a:spcAft>
              <a:buNone/>
            </a:pPr>
            <a:r>
              <a:rPr lang="en-US" sz="1200" dirty="0">
                <a:solidFill>
                  <a:schemeClr val="dk1"/>
                </a:solidFill>
                <a:latin typeface="Arial"/>
                <a:ea typeface="Arial"/>
                <a:cs typeface="Arial"/>
                <a:sym typeface="Arial"/>
              </a:rPr>
              <a:t>Users include:</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The government ministry responsible for overseeing the fortification program</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Millers</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Government food control authorities/regulatory inspectors</a:t>
            </a:r>
          </a:p>
          <a:p>
            <a:pPr marL="171450" marR="0" lvl="0" indent="-171450" algn="l" rtl="0">
              <a:spcBef>
                <a:spcPts val="0"/>
              </a:spcBef>
              <a:spcAft>
                <a:spcPts val="0"/>
              </a:spcAft>
              <a:buFont typeface="Arial" panose="020B0604020202020204" pitchFamily="34" charset="0"/>
              <a:buChar char="•"/>
            </a:pPr>
            <a:r>
              <a:rPr lang="en-US" sz="1200" dirty="0">
                <a:solidFill>
                  <a:schemeClr val="dk1"/>
                </a:solidFill>
                <a:latin typeface="Arial"/>
                <a:ea typeface="Arial"/>
                <a:cs typeface="Arial"/>
                <a:sym typeface="Arial"/>
              </a:rPr>
              <a:t>Laboratories</a:t>
            </a:r>
          </a:p>
          <a:p>
            <a:pPr marL="171450" marR="0" lvl="0" indent="-171450" algn="l" rtl="0">
              <a:spcBef>
                <a:spcPts val="0"/>
              </a:spcBef>
              <a:spcAft>
                <a:spcPts val="0"/>
              </a:spcAft>
              <a:buFont typeface="Arial" panose="020B0604020202020204" pitchFamily="34" charset="0"/>
              <a:buChar char="•"/>
            </a:pPr>
            <a:endParaRPr lang="en-US" sz="1200" dirty="0">
              <a:solidFill>
                <a:schemeClr val="dk1"/>
              </a:solidFill>
              <a:latin typeface="Arial"/>
              <a:ea typeface="Arial"/>
              <a:cs typeface="Arial"/>
              <a:sym typeface="Arial"/>
            </a:endParaRPr>
          </a:p>
          <a:p>
            <a:pPr marL="0" marR="0" lvl="0" indent="0" algn="l" rtl="0">
              <a:spcBef>
                <a:spcPts val="0"/>
              </a:spcBef>
              <a:spcAft>
                <a:spcPts val="0"/>
              </a:spcAft>
              <a:buFont typeface="Arial" panose="020B0604020202020204" pitchFamily="34" charset="0"/>
              <a:buNone/>
            </a:pPr>
            <a:r>
              <a:rPr lang="en-US" sz="1200" dirty="0">
                <a:solidFill>
                  <a:schemeClr val="dk1"/>
                </a:solidFill>
                <a:latin typeface="Arial"/>
                <a:ea typeface="Arial"/>
                <a:cs typeface="Arial"/>
                <a:sym typeface="Arial"/>
              </a:rPr>
              <a:t>FFI and GAIN are currently conducting trainings in </a:t>
            </a:r>
            <a:r>
              <a:rPr lang="en-US" sz="1200" dirty="0">
                <a:latin typeface="Calibri (body)"/>
                <a:cs typeface="Calibri" panose="020F0502020204030204" pitchFamily="34" charset="0"/>
              </a:rPr>
              <a:t>Bangladesh, Mozambique, Tanzania</a:t>
            </a:r>
          </a:p>
          <a:p>
            <a:pPr marL="171450" marR="0" lvl="0" indent="-171450" algn="l" rtl="0">
              <a:spcBef>
                <a:spcPts val="0"/>
              </a:spcBef>
              <a:spcAft>
                <a:spcPts val="0"/>
              </a:spcAft>
              <a:buFont typeface="Arial" panose="020B0604020202020204" pitchFamily="34" charset="0"/>
              <a:buChar char="•"/>
            </a:pPr>
            <a:endParaRPr lang="en-US" sz="1200" dirty="0">
              <a:solidFill>
                <a:schemeClr val="dk1"/>
              </a:solidFill>
              <a:latin typeface="Arial"/>
              <a:ea typeface="Arial"/>
              <a:cs typeface="Arial"/>
              <a:sym typeface="Arial"/>
            </a:endParaRPr>
          </a:p>
          <a:p>
            <a:pPr marL="0" lvl="0" indent="0" algn="l" rtl="0">
              <a:spcBef>
                <a:spcPts val="0"/>
              </a:spcBef>
              <a:spcAft>
                <a:spcPts val="0"/>
              </a:spcAft>
              <a:buNone/>
            </a:pPr>
            <a:r>
              <a:rPr lang="en-US" dirty="0"/>
              <a:t>Key considerations:</a:t>
            </a:r>
          </a:p>
          <a:p>
            <a:pPr marL="228600" lvl="0" indent="-228600" algn="l" rtl="0">
              <a:lnSpc>
                <a:spcPct val="90000"/>
              </a:lnSpc>
              <a:spcBef>
                <a:spcPts val="0"/>
              </a:spcBef>
              <a:spcAft>
                <a:spcPts val="0"/>
              </a:spcAft>
              <a:buClr>
                <a:schemeClr val="dk1"/>
              </a:buClr>
              <a:buSzPts val="2200"/>
              <a:buFont typeface="Arial"/>
              <a:buChar char="•"/>
            </a:pPr>
            <a:r>
              <a:rPr lang="en-US" sz="1200" dirty="0" err="1">
                <a:solidFill>
                  <a:schemeClr val="dk1"/>
                </a:solidFill>
                <a:latin typeface="Arial"/>
                <a:ea typeface="Arial"/>
                <a:cs typeface="Arial"/>
                <a:sym typeface="Arial"/>
              </a:rPr>
              <a:t>FortifyMIS</a:t>
            </a:r>
            <a:r>
              <a:rPr lang="en-US" sz="1200" dirty="0">
                <a:solidFill>
                  <a:schemeClr val="dk1"/>
                </a:solidFill>
                <a:latin typeface="Arial"/>
                <a:ea typeface="Arial"/>
                <a:cs typeface="Arial"/>
                <a:sym typeface="Arial"/>
              </a:rPr>
              <a:t> </a:t>
            </a:r>
            <a:r>
              <a:rPr lang="en-US" sz="1200" b="1" i="1" u="sng" dirty="0">
                <a:solidFill>
                  <a:schemeClr val="dk1"/>
                </a:solidFill>
                <a:latin typeface="Arial"/>
                <a:ea typeface="Arial"/>
                <a:cs typeface="Arial"/>
                <a:sym typeface="Arial"/>
              </a:rPr>
              <a:t>is not </a:t>
            </a:r>
            <a:r>
              <a:rPr lang="en-US" sz="1200" b="1" dirty="0">
                <a:solidFill>
                  <a:schemeClr val="dk1"/>
                </a:solidFill>
                <a:latin typeface="Arial"/>
                <a:ea typeface="Arial"/>
                <a:cs typeface="Arial"/>
                <a:sym typeface="Arial"/>
              </a:rPr>
              <a:t>a replacement </a:t>
            </a:r>
            <a:r>
              <a:rPr lang="en-US" sz="1200" dirty="0">
                <a:solidFill>
                  <a:schemeClr val="dk1"/>
                </a:solidFill>
                <a:latin typeface="Arial"/>
                <a:ea typeface="Arial"/>
                <a:cs typeface="Arial"/>
                <a:sym typeface="Arial"/>
              </a:rPr>
              <a:t>for a </a:t>
            </a:r>
            <a:r>
              <a:rPr lang="en-US" sz="1200" dirty="0">
                <a:latin typeface="Arial"/>
                <a:ea typeface="Arial"/>
                <a:cs typeface="Arial"/>
                <a:sym typeface="Arial"/>
              </a:rPr>
              <a:t>national</a:t>
            </a:r>
            <a:r>
              <a:rPr lang="en-US" sz="1200" dirty="0">
                <a:solidFill>
                  <a:schemeClr val="dk1"/>
                </a:solidFill>
                <a:latin typeface="Arial"/>
                <a:ea typeface="Arial"/>
                <a:cs typeface="Arial"/>
                <a:sym typeface="Arial"/>
              </a:rPr>
              <a:t> monitoring system and requires a monitoring framework to exist and already be in use. </a:t>
            </a:r>
            <a:endParaRPr lang="en-US" sz="300" dirty="0">
              <a:solidFill>
                <a:schemeClr val="dk1"/>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200"/>
              <a:buFont typeface="Arial"/>
              <a:buChar char="•"/>
            </a:pPr>
            <a:r>
              <a:rPr lang="en-US" sz="1200" dirty="0" err="1">
                <a:solidFill>
                  <a:schemeClr val="dk1"/>
                </a:solidFill>
                <a:latin typeface="Arial"/>
                <a:ea typeface="Arial"/>
                <a:cs typeface="Arial"/>
                <a:sym typeface="Arial"/>
              </a:rPr>
              <a:t>FortifyMIS</a:t>
            </a:r>
            <a:r>
              <a:rPr lang="en-US" sz="1200" dirty="0">
                <a:solidFill>
                  <a:schemeClr val="dk1"/>
                </a:solidFill>
                <a:latin typeface="Arial"/>
                <a:ea typeface="Arial"/>
                <a:cs typeface="Arial"/>
                <a:sym typeface="Arial"/>
              </a:rPr>
              <a:t> </a:t>
            </a:r>
            <a:r>
              <a:rPr lang="en-US" sz="1200" b="1" i="1" u="sng" dirty="0">
                <a:latin typeface="Arial"/>
                <a:ea typeface="Arial"/>
                <a:cs typeface="Arial"/>
                <a:sym typeface="Arial"/>
              </a:rPr>
              <a:t>should</a:t>
            </a:r>
            <a:r>
              <a:rPr lang="en-US" sz="1200" b="1" i="1" u="sng" dirty="0">
                <a:solidFill>
                  <a:schemeClr val="dk1"/>
                </a:solidFill>
                <a:latin typeface="Arial"/>
                <a:ea typeface="Arial"/>
                <a:cs typeface="Arial"/>
                <a:sym typeface="Arial"/>
              </a:rPr>
              <a:t> not </a:t>
            </a:r>
            <a:r>
              <a:rPr lang="en-US" sz="1200" b="1" dirty="0">
                <a:solidFill>
                  <a:schemeClr val="dk1"/>
                </a:solidFill>
                <a:latin typeface="Arial"/>
                <a:ea typeface="Arial"/>
                <a:cs typeface="Arial"/>
                <a:sym typeface="Arial"/>
              </a:rPr>
              <a:t>create any new work or new procedures</a:t>
            </a:r>
            <a:r>
              <a:rPr lang="en-US" sz="1200" dirty="0">
                <a:solidFill>
                  <a:schemeClr val="dk1"/>
                </a:solidFill>
                <a:latin typeface="Arial"/>
                <a:ea typeface="Arial"/>
                <a:cs typeface="Arial"/>
                <a:sym typeface="Arial"/>
              </a:rPr>
              <a:t>. It uses existing procedures more effectively.</a:t>
            </a:r>
            <a:endParaRPr lang="en-US" sz="300" dirty="0">
              <a:solidFill>
                <a:schemeClr val="dk1"/>
              </a:solidFill>
              <a:latin typeface="Arial"/>
              <a:ea typeface="Arial"/>
              <a:cs typeface="Arial"/>
              <a:sym typeface="Arial"/>
            </a:endParaRPr>
          </a:p>
          <a:p>
            <a:pPr marL="228600" lvl="0" indent="-228600" algn="l" rtl="0">
              <a:lnSpc>
                <a:spcPct val="90000"/>
              </a:lnSpc>
              <a:spcBef>
                <a:spcPts val="1000"/>
              </a:spcBef>
              <a:spcAft>
                <a:spcPts val="0"/>
              </a:spcAft>
              <a:buClr>
                <a:schemeClr val="dk1"/>
              </a:buClr>
              <a:buSzPts val="2200"/>
              <a:buFont typeface="Arial"/>
              <a:buChar char="•"/>
            </a:pPr>
            <a:r>
              <a:rPr lang="en-US" sz="1200" dirty="0">
                <a:latin typeface="Arial"/>
                <a:ea typeface="Arial"/>
                <a:cs typeface="Arial"/>
                <a:sym typeface="Arial"/>
              </a:rPr>
              <a:t>Country-specific data </a:t>
            </a:r>
            <a:r>
              <a:rPr lang="en-US" sz="1200" b="1" u="sng" dirty="0">
                <a:latin typeface="Arial"/>
                <a:ea typeface="Arial"/>
                <a:cs typeface="Arial"/>
                <a:sym typeface="Arial"/>
              </a:rPr>
              <a:t>will not </a:t>
            </a:r>
            <a:r>
              <a:rPr lang="en-US" sz="1200" dirty="0">
                <a:latin typeface="Arial"/>
                <a:ea typeface="Arial"/>
                <a:cs typeface="Arial"/>
                <a:sym typeface="Arial"/>
              </a:rPr>
              <a:t>be shared. There is no requirement or automatic data linkage made </a:t>
            </a:r>
            <a:r>
              <a:rPr lang="en-US" sz="1200" i="0" dirty="0">
                <a:latin typeface="Arial"/>
                <a:ea typeface="Arial"/>
                <a:cs typeface="Arial"/>
                <a:sym typeface="Arial"/>
              </a:rPr>
              <a:t>between </a:t>
            </a:r>
            <a:r>
              <a:rPr lang="en-US" sz="1200" i="0" dirty="0" err="1">
                <a:latin typeface="Arial"/>
                <a:ea typeface="Arial"/>
                <a:cs typeface="Arial"/>
                <a:sym typeface="Arial"/>
              </a:rPr>
              <a:t>FortifyMIS</a:t>
            </a:r>
            <a:r>
              <a:rPr lang="en-US" sz="1200" i="0" dirty="0">
                <a:latin typeface="Arial"/>
                <a:ea typeface="Arial"/>
                <a:cs typeface="Arial"/>
                <a:sym typeface="Arial"/>
              </a:rPr>
              <a:t> and </a:t>
            </a:r>
            <a:r>
              <a:rPr lang="en-US" sz="1200" dirty="0">
                <a:latin typeface="Arial"/>
                <a:ea typeface="Arial"/>
                <a:cs typeface="Arial"/>
                <a:sym typeface="Arial"/>
              </a:rPr>
              <a:t>implementing partners or global reporting mechanisms. However, data sharing is encouraged. </a:t>
            </a:r>
            <a:endParaRPr lang="en-US" dirty="0"/>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By implementing successful fortification programs around the world, we can prevent 200,000 potential neural tube defects and 151.4 million cases of anemia among women of reproductive age annually--creating a stronger, smarter, and healthier future for all.</a:t>
            </a:r>
            <a:endParaRPr dirty="0"/>
          </a:p>
        </p:txBody>
      </p:sp>
      <p:sp>
        <p:nvSpPr>
          <p:cNvPr id="312" name="Google Shape;31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a3b6e513f1_0_1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ga3b6e513f1_0_1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960" name="Google Shape;960;ga3b6e513f1_0_14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8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0" dirty="0">
                <a:solidFill>
                  <a:schemeClr val="dk1"/>
                </a:solidFill>
              </a:rPr>
              <a:t>We are a unique initiative within the nutrition space:</a:t>
            </a:r>
            <a:endParaRPr b="0" dirty="0">
              <a:solidFill>
                <a:schemeClr val="dk1"/>
              </a:solidFill>
            </a:endParaRPr>
          </a:p>
          <a:p>
            <a:pPr marL="171450" marR="0" lvl="0" indent="-171450" algn="l" rtl="0">
              <a:lnSpc>
                <a:spcPct val="100000"/>
              </a:lnSpc>
              <a:spcBef>
                <a:spcPts val="0"/>
              </a:spcBef>
              <a:spcAft>
                <a:spcPts val="0"/>
              </a:spcAft>
              <a:buClr>
                <a:schemeClr val="dk1"/>
              </a:buClr>
              <a:buSzPts val="1400"/>
              <a:buFont typeface="Arial"/>
              <a:buChar char="•"/>
            </a:pPr>
            <a:r>
              <a:rPr lang="en-US" b="0" i="1" dirty="0">
                <a:solidFill>
                  <a:schemeClr val="dk1"/>
                </a:solidFill>
              </a:rPr>
              <a:t>Expertise: </a:t>
            </a:r>
            <a:r>
              <a:rPr lang="en-US" b="0" dirty="0">
                <a:solidFill>
                  <a:schemeClr val="dk1"/>
                </a:solidFill>
              </a:rPr>
              <a:t>FFI has in-house leadership and technical expertise </a:t>
            </a:r>
            <a:r>
              <a:rPr lang="en-US" sz="1200" b="0" dirty="0">
                <a:solidFill>
                  <a:schemeClr val="dk1"/>
                </a:solidFill>
                <a:latin typeface="Calibri"/>
                <a:ea typeface="Calibri"/>
                <a:cs typeface="Calibri"/>
                <a:sym typeface="Calibri"/>
              </a:rPr>
              <a:t>to apply a data-driven approach to program planning, implementation, and monitoring.</a:t>
            </a:r>
            <a:endParaRPr b="0" dirty="0">
              <a:solidFill>
                <a:schemeClr val="dk1"/>
              </a:solidFill>
            </a:endParaRPr>
          </a:p>
          <a:p>
            <a:pPr marL="628650" marR="0" lvl="1" indent="-171450" algn="l" rtl="0">
              <a:lnSpc>
                <a:spcPct val="100000"/>
              </a:lnSpc>
              <a:spcBef>
                <a:spcPts val="0"/>
              </a:spcBef>
              <a:spcAft>
                <a:spcPts val="0"/>
              </a:spcAft>
              <a:buClr>
                <a:schemeClr val="dk1"/>
              </a:buClr>
              <a:buSzPts val="1400"/>
              <a:buFont typeface="Arial"/>
              <a:buChar char="•"/>
            </a:pPr>
            <a:r>
              <a:rPr lang="en-US" b="0" dirty="0">
                <a:solidFill>
                  <a:schemeClr val="dk1"/>
                </a:solidFill>
              </a:rPr>
              <a:t>We are made up of a dynamic team of 13 passionate professionals dedicated to combating malnutrition with staff in Africa, Asia, and the South Pacific. Our staff not only helps partners plan, implement, and monitor fortification using evidence-based methods; they also help generate the evidence and data-driven methods for fortification programs.</a:t>
            </a:r>
            <a:endParaRPr b="0" i="1" dirty="0">
              <a:solidFill>
                <a:schemeClr val="dk1"/>
              </a:solidFill>
            </a:endParaRPr>
          </a:p>
          <a:p>
            <a:pPr marL="171450" lvl="0" indent="-82550" algn="l" rtl="0">
              <a:lnSpc>
                <a:spcPct val="100000"/>
              </a:lnSpc>
              <a:spcBef>
                <a:spcPts val="0"/>
              </a:spcBef>
              <a:spcAft>
                <a:spcPts val="0"/>
              </a:spcAft>
              <a:buClr>
                <a:schemeClr val="dk1"/>
              </a:buClr>
              <a:buSzPts val="1400"/>
              <a:buNone/>
            </a:pPr>
            <a:endParaRPr b="0" i="1" dirty="0">
              <a:solidFill>
                <a:schemeClr val="dk1"/>
              </a:solidFill>
            </a:endParaRPr>
          </a:p>
          <a:p>
            <a:pPr marL="171450" marR="0" lvl="0" indent="-171450" algn="l" rtl="0">
              <a:lnSpc>
                <a:spcPct val="100000"/>
              </a:lnSpc>
              <a:spcBef>
                <a:spcPts val="0"/>
              </a:spcBef>
              <a:spcAft>
                <a:spcPts val="0"/>
              </a:spcAft>
              <a:buClr>
                <a:schemeClr val="dk1"/>
              </a:buClr>
              <a:buSzPts val="1400"/>
              <a:buFont typeface="Arial"/>
              <a:buChar char="•"/>
            </a:pPr>
            <a:r>
              <a:rPr lang="en-US" b="0" i="1" dirty="0">
                <a:solidFill>
                  <a:schemeClr val="dk1"/>
                </a:solidFill>
              </a:rPr>
              <a:t>Rigor:</a:t>
            </a:r>
            <a:endParaRPr dirty="0"/>
          </a:p>
          <a:p>
            <a:pPr marL="628650" marR="0" lvl="1" indent="-171450" algn="l" rtl="0">
              <a:lnSpc>
                <a:spcPct val="100000"/>
              </a:lnSpc>
              <a:spcBef>
                <a:spcPts val="0"/>
              </a:spcBef>
              <a:spcAft>
                <a:spcPts val="0"/>
              </a:spcAft>
              <a:buClr>
                <a:schemeClr val="dk1"/>
              </a:buClr>
              <a:buSzPts val="1400"/>
              <a:buFont typeface="Arial"/>
              <a:buChar char="•"/>
            </a:pPr>
            <a:r>
              <a:rPr lang="en-US" b="0" dirty="0">
                <a:solidFill>
                  <a:schemeClr val="dk1"/>
                </a:solidFill>
              </a:rPr>
              <a:t>FFI operates through a unique model, bringing together voices from the public, private, and civic sectors through FFI's Executive Management Team and FFI’s technical assistance to make sustainable change.</a:t>
            </a:r>
            <a:endParaRPr dirty="0"/>
          </a:p>
          <a:p>
            <a:pPr marL="628650" marR="0" lvl="1" indent="-171450" algn="l" rtl="0">
              <a:lnSpc>
                <a:spcPct val="100000"/>
              </a:lnSpc>
              <a:spcBef>
                <a:spcPts val="0"/>
              </a:spcBef>
              <a:spcAft>
                <a:spcPts val="0"/>
              </a:spcAft>
              <a:buSzPts val="1400"/>
              <a:buFont typeface="Arial"/>
              <a:buChar char="•"/>
            </a:pPr>
            <a:r>
              <a:rPr lang="en-US" sz="1200" b="0" dirty="0">
                <a:solidFill>
                  <a:srgbClr val="000000"/>
                </a:solidFill>
                <a:latin typeface="Calibri"/>
                <a:ea typeface="Calibri"/>
                <a:cs typeface="Calibri"/>
                <a:sym typeface="Calibri"/>
              </a:rPr>
              <a:t>FFI conducts supply chain analyses for any given grain to discover and act on opportunities to advance fortification.</a:t>
            </a:r>
            <a:endParaRPr b="0" dirty="0">
              <a:solidFill>
                <a:srgbClr val="000000"/>
              </a:solidFill>
            </a:endParaRPr>
          </a:p>
          <a:p>
            <a:pPr marL="628650" marR="0" lvl="1" indent="-171450" algn="l" rtl="0">
              <a:lnSpc>
                <a:spcPct val="100000"/>
              </a:lnSpc>
              <a:spcBef>
                <a:spcPts val="0"/>
              </a:spcBef>
              <a:spcAft>
                <a:spcPts val="0"/>
              </a:spcAft>
              <a:buClr>
                <a:schemeClr val="dk1"/>
              </a:buClr>
              <a:buSzPts val="1400"/>
              <a:buFont typeface="Arial"/>
              <a:buChar char="•"/>
            </a:pPr>
            <a:r>
              <a:rPr lang="en-US" b="0" dirty="0">
                <a:solidFill>
                  <a:schemeClr val="dk1"/>
                </a:solidFill>
              </a:rPr>
              <a:t>FFI documents and publishes up to 196 countries’ annual potential and progress toward successful cereal grain fortification.</a:t>
            </a:r>
            <a:endParaRPr dirty="0"/>
          </a:p>
          <a:p>
            <a:pPr marL="171450" marR="0" lvl="0" indent="-82550" algn="l" rtl="0">
              <a:lnSpc>
                <a:spcPct val="100000"/>
              </a:lnSpc>
              <a:spcBef>
                <a:spcPts val="0"/>
              </a:spcBef>
              <a:spcAft>
                <a:spcPts val="0"/>
              </a:spcAft>
              <a:buClr>
                <a:schemeClr val="dk1"/>
              </a:buClr>
              <a:buSzPts val="1400"/>
              <a:buFont typeface="Arial"/>
              <a:buNone/>
            </a:pPr>
            <a:endParaRPr b="0" i="1" dirty="0">
              <a:solidFill>
                <a:schemeClr val="dk1"/>
              </a:solidFill>
            </a:endParaRPr>
          </a:p>
          <a:p>
            <a:pPr marL="171450" lvl="0" indent="-171450" algn="l" rtl="0">
              <a:lnSpc>
                <a:spcPct val="100000"/>
              </a:lnSpc>
              <a:spcBef>
                <a:spcPts val="0"/>
              </a:spcBef>
              <a:spcAft>
                <a:spcPts val="0"/>
              </a:spcAft>
              <a:buClr>
                <a:schemeClr val="dk1"/>
              </a:buClr>
              <a:buSzPts val="1400"/>
              <a:buChar char="•"/>
            </a:pPr>
            <a:r>
              <a:rPr lang="en-US" b="0" i="1" dirty="0">
                <a:solidFill>
                  <a:schemeClr val="dk1"/>
                </a:solidFill>
              </a:rPr>
              <a:t>Focus: </a:t>
            </a:r>
            <a:r>
              <a:rPr lang="en-US" sz="1200" b="0" i="0" u="none" strike="noStrike" cap="none" dirty="0">
                <a:solidFill>
                  <a:schemeClr val="dk1"/>
                </a:solidFill>
                <a:latin typeface="Calibri"/>
                <a:ea typeface="Calibri"/>
                <a:cs typeface="Calibri"/>
                <a:sym typeface="Calibri"/>
              </a:rPr>
              <a:t>We know what we are deeply passionate about, we know what we can be the best in the world at, and we know what the key to a stronger, smarter, and healthier future is. </a:t>
            </a:r>
            <a:r>
              <a:rPr lang="en-US" b="0" dirty="0">
                <a:solidFill>
                  <a:schemeClr val="dk1"/>
                </a:solidFill>
              </a:rPr>
              <a:t>FFI is the only global group that focuses exclusively on large-scale fortification of the three most consumed grains: wheat flour, maize flour, and rice. </a:t>
            </a:r>
            <a:endParaRPr dirty="0"/>
          </a:p>
          <a:p>
            <a:pPr marL="0" lvl="0" indent="0" algn="l" rtl="0">
              <a:lnSpc>
                <a:spcPct val="100000"/>
              </a:lnSpc>
              <a:spcBef>
                <a:spcPts val="0"/>
              </a:spcBef>
              <a:spcAft>
                <a:spcPts val="0"/>
              </a:spcAft>
              <a:buClr>
                <a:schemeClr val="dk1"/>
              </a:buClr>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400"/>
              <a:buNone/>
            </a:pPr>
            <a:r>
              <a:rPr lang="en-US" sz="1200" b="0" i="0" u="none" strike="noStrike" cap="none" dirty="0">
                <a:solidFill>
                  <a:schemeClr val="dk1"/>
                </a:solidFill>
                <a:latin typeface="Calibri"/>
                <a:ea typeface="Calibri"/>
                <a:cs typeface="Calibri"/>
                <a:sym typeface="Calibri"/>
              </a:rPr>
              <a:t>Source: Adapted from the Good to Great model by Jim Collins</a:t>
            </a:r>
            <a:endParaRPr b="0" dirty="0">
              <a:solidFill>
                <a:schemeClr val="dk1"/>
              </a:solidFill>
            </a:endParaRPr>
          </a:p>
        </p:txBody>
      </p:sp>
      <p:sp>
        <p:nvSpPr>
          <p:cNvPr id="307" name="Google Shape;30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highlight>
                  <a:srgbClr val="FFFFFF"/>
                </a:highlight>
              </a:rPr>
              <a:t>FFI operates through a unique model, bringing together voices from the public, private, and civic sectors in our management and in our technical assistance to make sustainable change.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highlight>
                <a:srgbClr val="FFFFFF"/>
              </a:highlight>
            </a:endParaRPr>
          </a:p>
          <a:p>
            <a:pPr marL="0" lvl="0" indent="0" algn="l" rtl="0">
              <a:lnSpc>
                <a:spcPct val="100000"/>
              </a:lnSpc>
              <a:spcBef>
                <a:spcPts val="0"/>
              </a:spcBef>
              <a:spcAft>
                <a:spcPts val="0"/>
              </a:spcAft>
              <a:buSzPts val="1400"/>
              <a:buNone/>
            </a:pPr>
            <a:r>
              <a:rPr lang="en-US" dirty="0"/>
              <a:t>FFI does not own any flour or rice mills, so we cannot actually fortify any grain. Consequently we must rely on the private sector which owns the mills and distributes the flour and rice. The private sector is also a key part of monitoring as they perform quality assurance and quality control checks. The public sector is involved in setting appropriate standards for the type of nutrients and levels of nutrients to be included in each food. The public sector is generally charged with external monitoring. For fortification, the civic sector is involved primarily in advocacy.</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FFI role in all this is to prompt partners to take action to fortify grain products.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highlight>
                  <a:srgbClr val="FFFFFF"/>
                </a:highlight>
              </a:rPr>
              <a:t>FFI is managed by an Executive Management Team that includes large multinational agribusiness companies like Cargill and key partners in the fortification space like the Global Alliance for Improved Nutrition.</a:t>
            </a:r>
          </a:p>
          <a:p>
            <a:pPr marL="0" lvl="0" indent="0" algn="l" rtl="0">
              <a:lnSpc>
                <a:spcPct val="100000"/>
              </a:lnSpc>
              <a:spcBef>
                <a:spcPts val="0"/>
              </a:spcBef>
              <a:spcAft>
                <a:spcPts val="0"/>
              </a:spcAft>
              <a:buSzPts val="1400"/>
              <a:buNone/>
            </a:pPr>
            <a:endParaRPr lang="en-US" dirty="0">
              <a:highlight>
                <a:srgbClr val="FFFFFF"/>
              </a:highlight>
            </a:endParaRPr>
          </a:p>
          <a:p>
            <a:pPr marL="0" lvl="0" indent="0" algn="l" rtl="0">
              <a:lnSpc>
                <a:spcPct val="100000"/>
              </a:lnSpc>
              <a:spcBef>
                <a:spcPts val="0"/>
              </a:spcBef>
              <a:spcAft>
                <a:spcPts val="0"/>
              </a:spcAft>
              <a:buSzPts val="1400"/>
              <a:buNone/>
            </a:pPr>
            <a:r>
              <a:rPr lang="en-US" dirty="0">
                <a:highlight>
                  <a:srgbClr val="FFFFFF"/>
                </a:highlight>
              </a:rPr>
              <a:t>Since FFI was formed in 2002, we have had a uniquely strong link to the United States’ Centers for Disease Control and Prevention and UN agencies such as the World Health Organization and UNICEF.  </a:t>
            </a:r>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a3b6e513f1_0_9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ga3b6e513f1_0_9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dirty="0"/>
              <a:t>FFI helps countries plan, implement through technical assistance, and monitor fortification programs. We do this through our four-stage phased approach, which articulates key milestones to be achieved before moving to the next phase.</a:t>
            </a:r>
          </a:p>
        </p:txBody>
      </p:sp>
      <p:sp>
        <p:nvSpPr>
          <p:cNvPr id="407" name="Google Shape;407;ga3b6e513f1_0_9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In 2020-21, we worked closely with our partners in 21 countries across four regions: Africa, Asia-Pacific, Europe, and India, to reduce the risk of micronutrient deficiencies for nearly 1 billion people.</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Through our strategy, we help countries plan, implement, and monitor self-sustain grain fortification programs. You can see what type of assistance for which grains we provided in this map.</a:t>
            </a:r>
            <a:endParaRPr dirty="0"/>
          </a:p>
        </p:txBody>
      </p:sp>
      <p:sp>
        <p:nvSpPr>
          <p:cNvPr id="246" name="Google Shape;246;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8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None/>
            </a:pPr>
            <a:r>
              <a:rPr lang="en-US" dirty="0"/>
              <a:t>Why do we do this? Micronutrient deficiency is an insidious form of malnutrition that affects over 2 billion people worldwide stunting growth and learning, weakening immune systems, and contributing to the deaths of more than a million children per year.</a:t>
            </a:r>
            <a:r>
              <a:rPr lang="en-US" baseline="30000" dirty="0"/>
              <a:t>1 </a:t>
            </a:r>
            <a:r>
              <a:rPr lang="en-US" dirty="0"/>
              <a:t>Malnutrition from deficiencies of micronutrients--small amounts of vitamins and minerals--can result in several serious challenges.</a:t>
            </a:r>
          </a:p>
          <a:p>
            <a:pPr marL="0" lvl="0" indent="0" algn="l" rtl="0">
              <a:lnSpc>
                <a:spcPct val="100000"/>
              </a:lnSpc>
              <a:spcBef>
                <a:spcPts val="0"/>
              </a:spcBef>
              <a:spcAft>
                <a:spcPts val="0"/>
              </a:spcAft>
              <a:buClr>
                <a:schemeClr val="dk1"/>
              </a:buClr>
              <a:buSzPts val="1200"/>
              <a:buFont typeface="Calibri"/>
              <a:buNone/>
            </a:pPr>
            <a:endParaRPr lang="en-US" dirty="0"/>
          </a:p>
          <a:p>
            <a:pPr marL="171450" lvl="0" indent="-171450" algn="l" rtl="0">
              <a:lnSpc>
                <a:spcPct val="100000"/>
              </a:lnSpc>
              <a:spcBef>
                <a:spcPts val="0"/>
              </a:spcBef>
              <a:spcAft>
                <a:spcPts val="0"/>
              </a:spcAft>
              <a:buClr>
                <a:schemeClr val="dk1"/>
              </a:buClr>
              <a:buSzPts val="1200"/>
              <a:buChar char="•"/>
            </a:pPr>
            <a:r>
              <a:rPr lang="en-US" dirty="0"/>
              <a:t>Anemia is often caused by deficiencies of micronutrients including iron and zinc. Pregnant women with severe anemia are twice as likely to die during or shortly after pregnancy than non-anemic women.</a:t>
            </a:r>
            <a:r>
              <a:rPr lang="en-US" baseline="30000" dirty="0"/>
              <a:t>2  </a:t>
            </a:r>
            <a:r>
              <a:rPr lang="en-US" dirty="0"/>
              <a:t>Nearly 250 million women of reproductive age are affected by iron deficiency anemia; if they stood head to toe, they could reach the moon and circle it.</a:t>
            </a:r>
            <a:r>
              <a:rPr lang="en-US" baseline="30000" dirty="0"/>
              <a:t>3</a:t>
            </a:r>
            <a:endParaRPr lang="en-US" dirty="0"/>
          </a:p>
          <a:p>
            <a:pPr marL="171450" lvl="0" indent="-171450" algn="l" rtl="0">
              <a:lnSpc>
                <a:spcPct val="100000"/>
              </a:lnSpc>
              <a:spcBef>
                <a:spcPts val="0"/>
              </a:spcBef>
              <a:spcAft>
                <a:spcPts val="0"/>
              </a:spcAft>
              <a:buClr>
                <a:schemeClr val="dk1"/>
              </a:buClr>
              <a:buSzPts val="1200"/>
              <a:buChar char="•"/>
            </a:pPr>
            <a:r>
              <a:rPr lang="en-US" dirty="0"/>
              <a:t>Anencephaly and spina bifida are birth defects of the brain and spine that can be prevented by consuming enough folic acid, also known as vitamin B9. About 75% of children born with brain and spinal birth defects die before their fifth birthday.</a:t>
            </a:r>
            <a:r>
              <a:rPr lang="en-US" baseline="30000" dirty="0"/>
              <a:t>4</a:t>
            </a:r>
            <a:r>
              <a:rPr lang="en-US" dirty="0"/>
              <a:t> Though spina bifida has varying degrees of severity, it often leads to life-long disability and enormous costs for healthcare systems. Anencephaly is always fatal. </a:t>
            </a:r>
            <a:endParaRPr lang="en-US" baseline="30000" dirty="0"/>
          </a:p>
          <a:p>
            <a:pPr marL="0" lvl="0" indent="0" algn="l" rtl="0">
              <a:lnSpc>
                <a:spcPct val="100000"/>
              </a:lnSpc>
              <a:spcBef>
                <a:spcPts val="0"/>
              </a:spcBef>
              <a:spcAft>
                <a:spcPts val="0"/>
              </a:spcAft>
              <a:buClr>
                <a:schemeClr val="dk1"/>
              </a:buClr>
              <a:buSzPts val="1200"/>
              <a:buFont typeface="Arial"/>
              <a:buNone/>
            </a:pPr>
            <a:endParaRPr lang="en-US" dirty="0"/>
          </a:p>
          <a:p>
            <a:pPr marL="0" lvl="0" indent="0" algn="l" rtl="0">
              <a:lnSpc>
                <a:spcPct val="100000"/>
              </a:lnSpc>
              <a:spcBef>
                <a:spcPts val="0"/>
              </a:spcBef>
              <a:spcAft>
                <a:spcPts val="0"/>
              </a:spcAft>
              <a:buClr>
                <a:schemeClr val="dk1"/>
              </a:buClr>
              <a:buSzPts val="1200"/>
              <a:buFont typeface="Arial"/>
              <a:buNone/>
            </a:pPr>
            <a:r>
              <a:rPr lang="en-US" dirty="0"/>
              <a:t>This is unacceptable, and FFI is committed to being part of the solution. Fortification has the power to eliminate these effects of micronutrient deficiency.</a:t>
            </a:r>
          </a:p>
          <a:p>
            <a:pPr marL="0" lvl="0" indent="0" algn="l" rtl="0">
              <a:lnSpc>
                <a:spcPct val="100000"/>
              </a:lnSpc>
              <a:spcBef>
                <a:spcPts val="0"/>
              </a:spcBef>
              <a:spcAft>
                <a:spcPts val="0"/>
              </a:spcAft>
              <a:buClr>
                <a:schemeClr val="dk1"/>
              </a:buClr>
              <a:buSzPts val="1400"/>
              <a:buFont typeface="Arial"/>
              <a:buNone/>
            </a:pPr>
            <a:endParaRPr lang="en-US" dirty="0"/>
          </a:p>
          <a:p>
            <a:pPr marL="0" lvl="0" indent="0" algn="l" rtl="0">
              <a:lnSpc>
                <a:spcPct val="100000"/>
              </a:lnSpc>
              <a:spcBef>
                <a:spcPts val="0"/>
              </a:spcBef>
              <a:spcAft>
                <a:spcPts val="0"/>
              </a:spcAft>
              <a:buClr>
                <a:schemeClr val="dk1"/>
              </a:buClr>
              <a:buSzPts val="1200"/>
              <a:buFont typeface="Calibri"/>
              <a:buNone/>
            </a:pPr>
            <a:r>
              <a:rPr lang="en-US" dirty="0"/>
              <a:t>In fact, it already is--research published using FFI data credited fortification with preventing 62,670 brain and spine birth defects globally in one year for an average of 172 healthier babies a day.</a:t>
            </a:r>
            <a:r>
              <a:rPr lang="en-US" baseline="30000" dirty="0"/>
              <a:t>5</a:t>
            </a:r>
          </a:p>
          <a:p>
            <a:pPr marL="0" lvl="0" indent="0" algn="l" rtl="0">
              <a:lnSpc>
                <a:spcPct val="100000"/>
              </a:lnSpc>
              <a:spcBef>
                <a:spcPts val="0"/>
              </a:spcBef>
              <a:spcAft>
                <a:spcPts val="0"/>
              </a:spcAft>
              <a:buSzPts val="1200"/>
              <a:buFont typeface="Calibri"/>
              <a:buNone/>
            </a:pPr>
            <a:endParaRPr lang="en-US" baseline="30000" dirty="0"/>
          </a:p>
          <a:p>
            <a:pPr marL="0" lvl="0" indent="0" algn="l" rtl="0">
              <a:lnSpc>
                <a:spcPct val="100000"/>
              </a:lnSpc>
              <a:spcBef>
                <a:spcPts val="0"/>
              </a:spcBef>
              <a:spcAft>
                <a:spcPts val="0"/>
              </a:spcAft>
              <a:buClr>
                <a:schemeClr val="dk1"/>
              </a:buClr>
              <a:buSzPts val="1200"/>
              <a:buNone/>
            </a:pPr>
            <a:endParaRPr lang="en-US" dirty="0"/>
          </a:p>
          <a:p>
            <a:pPr marL="0" lvl="0" indent="0" algn="l" rtl="0">
              <a:lnSpc>
                <a:spcPct val="100000"/>
              </a:lnSpc>
              <a:spcBef>
                <a:spcPts val="0"/>
              </a:spcBef>
              <a:spcAft>
                <a:spcPts val="0"/>
              </a:spcAft>
              <a:buClr>
                <a:schemeClr val="dk1"/>
              </a:buClr>
              <a:buSzPts val="1200"/>
              <a:buFont typeface="Arial"/>
              <a:buNone/>
            </a:pPr>
            <a:r>
              <a:rPr lang="en-US" b="1" dirty="0"/>
              <a:t>Sources:</a:t>
            </a:r>
          </a:p>
          <a:p>
            <a:pPr marL="0" lvl="0" indent="0" algn="l" rtl="0">
              <a:lnSpc>
                <a:spcPct val="100000"/>
              </a:lnSpc>
              <a:spcBef>
                <a:spcPts val="0"/>
              </a:spcBef>
              <a:spcAft>
                <a:spcPts val="0"/>
              </a:spcAft>
              <a:buClr>
                <a:schemeClr val="dk1"/>
              </a:buClr>
              <a:buSzPts val="1400"/>
              <a:buNone/>
            </a:pPr>
            <a:r>
              <a:rPr lang="en-US" u="none" baseline="30000" dirty="0">
                <a:solidFill>
                  <a:schemeClr val="tx1"/>
                </a:solidFill>
              </a:rPr>
              <a:t>(1)</a:t>
            </a:r>
            <a:r>
              <a:rPr lang="en-US" u="none" dirty="0">
                <a:solidFill>
                  <a:schemeClr val="tx1"/>
                </a:solidFill>
              </a:rPr>
              <a:t> von </a:t>
            </a:r>
            <a:r>
              <a:rPr lang="en-US" u="none" dirty="0" err="1">
                <a:solidFill>
                  <a:schemeClr val="tx1"/>
                </a:solidFill>
              </a:rPr>
              <a:t>Grebmer</a:t>
            </a:r>
            <a:r>
              <a:rPr lang="en-US" u="none" dirty="0">
                <a:solidFill>
                  <a:schemeClr val="tx1"/>
                </a:solidFill>
              </a:rPr>
              <a:t>, K., et al. </a:t>
            </a:r>
            <a:r>
              <a:rPr lang="en-US" u="none" dirty="0">
                <a:solidFill>
                  <a:schemeClr val="tx1"/>
                </a:solidFill>
                <a:hlinkClick r:id="rId3">
                  <a:extLst>
                    <a:ext uri="{A12FA001-AC4F-418D-AE19-62706E023703}">
                      <ahyp:hlinkClr xmlns:ahyp="http://schemas.microsoft.com/office/drawing/2018/hyperlinkcolor" val="tx"/>
                    </a:ext>
                  </a:extLst>
                </a:hlinkClick>
              </a:rPr>
              <a:t>2014 Global health index: the challenge of hidden hunger</a:t>
            </a:r>
            <a:r>
              <a:rPr lang="en-US" u="none" dirty="0">
                <a:solidFill>
                  <a:schemeClr val="tx1"/>
                </a:solidFill>
              </a:rPr>
              <a:t>. Welthungerhilfe, International Food Policy Research Institute, and Concern Worldwide. 2014. </a:t>
            </a:r>
          </a:p>
          <a:p>
            <a:pPr marL="0" lvl="0" indent="0" algn="l" rtl="0">
              <a:lnSpc>
                <a:spcPct val="100000"/>
              </a:lnSpc>
              <a:spcBef>
                <a:spcPts val="0"/>
              </a:spcBef>
              <a:spcAft>
                <a:spcPts val="0"/>
              </a:spcAft>
              <a:buClr>
                <a:schemeClr val="dk1"/>
              </a:buClr>
              <a:buSzPts val="1400"/>
              <a:buFont typeface="Arial"/>
              <a:buNone/>
            </a:pPr>
            <a:r>
              <a:rPr lang="en-US" u="none" baseline="30000" dirty="0">
                <a:solidFill>
                  <a:schemeClr val="tx1"/>
                </a:solidFill>
              </a:rPr>
              <a:t>(2)</a:t>
            </a:r>
            <a:r>
              <a:rPr lang="en-US" u="none" dirty="0">
                <a:solidFill>
                  <a:schemeClr val="tx1"/>
                </a:solidFill>
              </a:rPr>
              <a:t> Daru, J., et al. </a:t>
            </a:r>
            <a:r>
              <a:rPr lang="en-US" u="none" dirty="0">
                <a:solidFill>
                  <a:schemeClr val="tx1"/>
                </a:solidFill>
                <a:hlinkClick r:id="rId4">
                  <a:extLst>
                    <a:ext uri="{A12FA001-AC4F-418D-AE19-62706E023703}">
                      <ahyp:hlinkClr xmlns:ahyp="http://schemas.microsoft.com/office/drawing/2018/hyperlinkcolor" val="tx"/>
                    </a:ext>
                  </a:extLst>
                </a:hlinkClick>
              </a:rPr>
              <a:t>Risk of maternal mortality in women with severe anemia during pregnancy and postpartum: a multilevel analysis</a:t>
            </a:r>
            <a:r>
              <a:rPr lang="en-US" u="none" dirty="0">
                <a:solidFill>
                  <a:schemeClr val="tx1"/>
                </a:solidFill>
              </a:rPr>
              <a:t>. T</a:t>
            </a:r>
            <a:r>
              <a:rPr lang="en-US" i="1" u="none" dirty="0">
                <a:solidFill>
                  <a:schemeClr val="tx1"/>
                </a:solidFill>
              </a:rPr>
              <a:t>he Lancet Global Health</a:t>
            </a:r>
            <a:r>
              <a:rPr lang="en-US" u="none" dirty="0">
                <a:solidFill>
                  <a:schemeClr val="tx1"/>
                </a:solidFill>
              </a:rPr>
              <a:t>. 2018.</a:t>
            </a:r>
          </a:p>
          <a:p>
            <a:pPr marL="0" lvl="0" indent="0" algn="l" rtl="0">
              <a:lnSpc>
                <a:spcPct val="100000"/>
              </a:lnSpc>
              <a:spcBef>
                <a:spcPts val="0"/>
              </a:spcBef>
              <a:spcAft>
                <a:spcPts val="0"/>
              </a:spcAft>
              <a:buClr>
                <a:schemeClr val="dk1"/>
              </a:buClr>
              <a:buSzPts val="1400"/>
              <a:buFont typeface="Arial"/>
              <a:buNone/>
            </a:pPr>
            <a:r>
              <a:rPr lang="en-US" u="none" baseline="30000" dirty="0">
                <a:solidFill>
                  <a:schemeClr val="tx1"/>
                </a:solidFill>
              </a:rPr>
              <a:t>(3)</a:t>
            </a:r>
            <a:r>
              <a:rPr lang="en-US" u="none" dirty="0">
                <a:solidFill>
                  <a:schemeClr val="tx1"/>
                </a:solidFill>
              </a:rPr>
              <a:t> World Health Organization. </a:t>
            </a:r>
            <a:r>
              <a:rPr lang="en-US" u="none" dirty="0">
                <a:solidFill>
                  <a:schemeClr val="tx1"/>
                </a:solidFill>
                <a:hlinkClick r:id="rId5">
                  <a:extLst>
                    <a:ext uri="{A12FA001-AC4F-418D-AE19-62706E023703}">
                      <ahyp:hlinkClr xmlns:ahyp="http://schemas.microsoft.com/office/drawing/2018/hyperlinkcolor" val="tx"/>
                    </a:ext>
                  </a:extLst>
                </a:hlinkClick>
              </a:rPr>
              <a:t>The global prevalence of anemia in 2011</a:t>
            </a:r>
            <a:r>
              <a:rPr lang="en-US" u="none" dirty="0">
                <a:solidFill>
                  <a:schemeClr val="tx1"/>
                </a:solidFill>
              </a:rPr>
              <a:t>. 2015.</a:t>
            </a:r>
          </a:p>
          <a:p>
            <a:pPr marL="0" lvl="0" indent="0" algn="l" rtl="0">
              <a:lnSpc>
                <a:spcPct val="100000"/>
              </a:lnSpc>
              <a:spcBef>
                <a:spcPts val="0"/>
              </a:spcBef>
              <a:spcAft>
                <a:spcPts val="0"/>
              </a:spcAft>
              <a:buClr>
                <a:schemeClr val="dk1"/>
              </a:buClr>
              <a:buSzPts val="1400"/>
              <a:buNone/>
            </a:pPr>
            <a:r>
              <a:rPr lang="en-US" u="none" baseline="30000" dirty="0">
                <a:solidFill>
                  <a:schemeClr val="tx1"/>
                </a:solidFill>
              </a:rPr>
              <a:t>(4) </a:t>
            </a:r>
            <a:r>
              <a:rPr lang="en-US" u="none" dirty="0" err="1">
                <a:solidFill>
                  <a:schemeClr val="tx1"/>
                </a:solidFill>
              </a:rPr>
              <a:t>Blencowe</a:t>
            </a:r>
            <a:r>
              <a:rPr lang="en-US" u="none" dirty="0">
                <a:solidFill>
                  <a:schemeClr val="tx1"/>
                </a:solidFill>
              </a:rPr>
              <a:t>, H., et al. </a:t>
            </a:r>
            <a:r>
              <a:rPr lang="en-US" u="none" dirty="0">
                <a:solidFill>
                  <a:schemeClr val="tx1"/>
                </a:solidFill>
                <a:hlinkClick r:id="rId6">
                  <a:extLst>
                    <a:ext uri="{A12FA001-AC4F-418D-AE19-62706E023703}">
                      <ahyp:hlinkClr xmlns:ahyp="http://schemas.microsoft.com/office/drawing/2018/hyperlinkcolor" val="tx"/>
                    </a:ext>
                  </a:extLst>
                </a:hlinkClick>
              </a:rPr>
              <a:t>Estimates of global and regional prevalence of neural tube defects for 2015: a systematic analysis.</a:t>
            </a:r>
            <a:r>
              <a:rPr lang="en-US" u="none" dirty="0">
                <a:solidFill>
                  <a:schemeClr val="tx1"/>
                </a:solidFill>
              </a:rPr>
              <a:t> </a:t>
            </a:r>
            <a:r>
              <a:rPr lang="en-US" i="1" u="none" dirty="0">
                <a:solidFill>
                  <a:schemeClr val="tx1"/>
                </a:solidFill>
              </a:rPr>
              <a:t>Annals of the New York Academy of Sciences</a:t>
            </a:r>
            <a:r>
              <a:rPr lang="en-US" u="none" dirty="0">
                <a:solidFill>
                  <a:schemeClr val="tx1"/>
                </a:solidFill>
              </a:rPr>
              <a:t>. 2018. </a:t>
            </a:r>
          </a:p>
          <a:p>
            <a:pPr marL="0" lvl="0" indent="0" algn="l" rtl="0">
              <a:lnSpc>
                <a:spcPct val="100000"/>
              </a:lnSpc>
              <a:spcBef>
                <a:spcPts val="0"/>
              </a:spcBef>
              <a:spcAft>
                <a:spcPts val="0"/>
              </a:spcAft>
              <a:buSzPts val="1400"/>
              <a:buNone/>
            </a:pPr>
            <a:r>
              <a:rPr lang="en-US" u="none" baseline="30000" dirty="0">
                <a:solidFill>
                  <a:schemeClr val="tx1"/>
                </a:solidFill>
              </a:rPr>
              <a:t>(5) </a:t>
            </a:r>
            <a:r>
              <a:rPr lang="en-US" u="none" dirty="0" err="1">
                <a:solidFill>
                  <a:schemeClr val="tx1"/>
                </a:solidFill>
              </a:rPr>
              <a:t>Kancherla</a:t>
            </a:r>
            <a:r>
              <a:rPr lang="en-US" u="none" dirty="0">
                <a:solidFill>
                  <a:schemeClr val="tx1"/>
                </a:solidFill>
              </a:rPr>
              <a:t>, V., et al. </a:t>
            </a:r>
            <a:r>
              <a:rPr lang="en-US" u="none" dirty="0">
                <a:solidFill>
                  <a:schemeClr val="tx1"/>
                </a:solidFill>
                <a:hlinkClick r:id="rId7">
                  <a:extLst>
                    <a:ext uri="{A12FA001-AC4F-418D-AE19-62706E023703}">
                      <ahyp:hlinkClr xmlns:ahyp="http://schemas.microsoft.com/office/drawing/2018/hyperlinkcolor" val="tx"/>
                    </a:ext>
                  </a:extLst>
                </a:hlinkClick>
              </a:rPr>
              <a:t>A 2019 global update on folic acid‐preventable spina bifida and anencephaly</a:t>
            </a:r>
            <a:r>
              <a:rPr lang="en-US" u="none" dirty="0">
                <a:solidFill>
                  <a:schemeClr val="tx1"/>
                </a:solidFill>
              </a:rPr>
              <a:t>. </a:t>
            </a:r>
            <a:r>
              <a:rPr lang="en-US" i="1" u="none" dirty="0">
                <a:solidFill>
                  <a:schemeClr val="tx1"/>
                </a:solidFill>
              </a:rPr>
              <a:t>Birth Defects Research</a:t>
            </a:r>
            <a:r>
              <a:rPr lang="en-US" u="none" dirty="0">
                <a:solidFill>
                  <a:schemeClr val="tx1"/>
                </a:solidFill>
              </a:rPr>
              <a:t>. 2020; 1– 13.</a:t>
            </a:r>
          </a:p>
          <a:p>
            <a:pPr marL="0" lvl="0" indent="0" algn="l" rtl="0">
              <a:lnSpc>
                <a:spcPct val="100000"/>
              </a:lnSpc>
              <a:spcBef>
                <a:spcPts val="0"/>
              </a:spcBef>
              <a:spcAft>
                <a:spcPts val="0"/>
              </a:spcAft>
              <a:buClr>
                <a:schemeClr val="dk1"/>
              </a:buClr>
              <a:buSzPts val="1200"/>
              <a:buFont typeface="Arial"/>
              <a:buNone/>
            </a:pPr>
            <a:endParaRPr dirty="0"/>
          </a:p>
        </p:txBody>
      </p:sp>
      <p:sp>
        <p:nvSpPr>
          <p:cNvPr id="338" name="Google Shape;338;p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a3b6e513f1_0_9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a3b6e513f1_0_9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Yet there is still more to be done.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An additional 82% of birth defects of the brain and spine and 34% of global anemia cases could still be prevented through adequate intake of iron and folic acid. </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dirty="0">
                <a:solidFill>
                  <a:schemeClr val="dk1"/>
                </a:solidFill>
                <a:latin typeface="Calibri"/>
                <a:ea typeface="Calibri"/>
                <a:cs typeface="Calibri"/>
                <a:sym typeface="Calibri"/>
              </a:rPr>
              <a:t>As the Food Fortification Initiative, our mission is to close this global gap and to build a stronger, smarter, healthier future for billions of people.</a:t>
            </a:r>
            <a:endParaRPr dirty="0"/>
          </a:p>
          <a:p>
            <a:pPr marL="0" lvl="0" indent="0" algn="l" rtl="0">
              <a:lnSpc>
                <a:spcPct val="100000"/>
              </a:lnSpc>
              <a:spcBef>
                <a:spcPts val="0"/>
              </a:spcBef>
              <a:spcAft>
                <a:spcPts val="0"/>
              </a:spcAft>
              <a:buSzPts val="1400"/>
              <a:buNone/>
            </a:pPr>
            <a:endParaRPr sz="1200" b="0" i="0" u="none" strike="noStrike" dirty="0">
              <a:solidFill>
                <a:schemeClr val="dk1"/>
              </a:solidFill>
              <a:latin typeface="Calibri"/>
              <a:ea typeface="Calibri"/>
              <a:cs typeface="Calibri"/>
              <a:sym typeface="Calibri"/>
            </a:endParaRPr>
          </a:p>
        </p:txBody>
      </p:sp>
      <p:sp>
        <p:nvSpPr>
          <p:cNvPr id="353" name="Google Shape;353;ga3b6e513f1_0_9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Globally, efforts to support fortification are underfunded. But the potential to prevent neural tube defects and anemia globally is tremendous.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Calibri"/>
              <a:buNone/>
            </a:pPr>
            <a:r>
              <a:rPr lang="en-US"/>
              <a:t>In 2020, FFI calculated the number of neural tube defects and cases of anemia that we could prevent through mandatory fortification of wheat flour, maize flour, and/or rice with iron and folic acid.</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We found that the biggest opportunities are in India, China, and Bangladesh</a:t>
            </a:r>
            <a:endParaRPr/>
          </a:p>
          <a:p>
            <a:pPr marL="457200" lvl="0" indent="-304800" algn="l" rtl="0">
              <a:lnSpc>
                <a:spcPct val="100000"/>
              </a:lnSpc>
              <a:spcBef>
                <a:spcPts val="0"/>
              </a:spcBef>
              <a:spcAft>
                <a:spcPts val="0"/>
              </a:spcAft>
              <a:buSzPts val="1200"/>
              <a:buFont typeface="Calibri"/>
              <a:buAutoNum type="arabicPeriod"/>
            </a:pPr>
            <a:r>
              <a:rPr lang="en-US"/>
              <a:t>India: 20,070 neural tube defects / 43.7 million cases of anemia among WRA that could be prevented with iron and folic acid fortification</a:t>
            </a:r>
            <a:endParaRPr/>
          </a:p>
          <a:p>
            <a:pPr marL="457200" lvl="0" indent="-304800" algn="l" rtl="0">
              <a:lnSpc>
                <a:spcPct val="100000"/>
              </a:lnSpc>
              <a:spcBef>
                <a:spcPts val="0"/>
              </a:spcBef>
              <a:spcAft>
                <a:spcPts val="0"/>
              </a:spcAft>
              <a:buSzPts val="1200"/>
              <a:buFont typeface="Calibri"/>
              <a:buAutoNum type="arabicPeriod"/>
            </a:pPr>
            <a:r>
              <a:rPr lang="en-US"/>
              <a:t>China: 13,459 neural tube defects / 18.2 million cases of anemia among WRA that could be prevented with iron and folic acid fortification</a:t>
            </a:r>
            <a:endParaRPr/>
          </a:p>
          <a:p>
            <a:pPr marL="457200" lvl="0" indent="-304800" algn="l" rtl="0">
              <a:lnSpc>
                <a:spcPct val="100000"/>
              </a:lnSpc>
              <a:spcBef>
                <a:spcPts val="0"/>
              </a:spcBef>
              <a:spcAft>
                <a:spcPts val="0"/>
              </a:spcAft>
              <a:buSzPts val="1200"/>
              <a:buFont typeface="Calibri"/>
              <a:buAutoNum type="arabicPeriod"/>
            </a:pPr>
            <a:r>
              <a:rPr lang="en-US"/>
              <a:t>Bangladesh: 12,327 neural tube defects / 4.8 million cases of anemia among WRA that could be prevented with iron and folic acid fortification</a:t>
            </a:r>
            <a:endParaRPr/>
          </a:p>
        </p:txBody>
      </p:sp>
      <p:sp>
        <p:nvSpPr>
          <p:cNvPr id="181" name="Google Shape;181;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extLst>
      <p:ext uri="{BB962C8B-B14F-4D97-AF65-F5344CB8AC3E}">
        <p14:creationId xmlns:p14="http://schemas.microsoft.com/office/powerpoint/2010/main" val="2153756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MS PGothic" panose="020B0600070205080204" pitchFamily="34" charset="-128"/>
              </a:rPr>
              <a:t>This map shows countries that have mandatory legislation wheat flour, maize flour, and rice fortification as of April 2021. We encourage mandatory rather than voluntary fortification because legislation leads to country-wide fortification which creates the desired health impact. Country-wide fortification is usually not achieved without legislation. </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a:defRPr>
                <a:solidFill>
                  <a:schemeClr val="tx1"/>
                </a:solidFill>
                <a:latin typeface="Arial" panose="020B0604020202020204" pitchFamily="34" charset="0"/>
              </a:defRPr>
            </a:lvl1pPr>
            <a:lvl2pPr marL="742950" indent="-285750" defTabSz="947738">
              <a:defRPr>
                <a:solidFill>
                  <a:schemeClr val="tx1"/>
                </a:solidFill>
                <a:latin typeface="Arial" panose="020B0604020202020204" pitchFamily="34" charset="0"/>
              </a:defRPr>
            </a:lvl2pPr>
            <a:lvl3pPr marL="1143000" indent="-228600" defTabSz="947738">
              <a:defRPr>
                <a:solidFill>
                  <a:schemeClr val="tx1"/>
                </a:solidFill>
                <a:latin typeface="Arial" panose="020B0604020202020204" pitchFamily="34" charset="0"/>
              </a:defRPr>
            </a:lvl3pPr>
            <a:lvl4pPr marL="1600200" indent="-228600" defTabSz="947738">
              <a:defRPr>
                <a:solidFill>
                  <a:schemeClr val="tx1"/>
                </a:solidFill>
                <a:latin typeface="Arial" panose="020B0604020202020204" pitchFamily="34" charset="0"/>
              </a:defRPr>
            </a:lvl4pPr>
            <a:lvl5pPr marL="2057400" indent="-228600" defTabSz="947738">
              <a:defRPr>
                <a:solidFill>
                  <a:schemeClr val="tx1"/>
                </a:solidFill>
                <a:latin typeface="Arial" panose="020B0604020202020204" pitchFamily="34" charset="0"/>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defRPr>
            </a:lvl9pPr>
          </a:lstStyle>
          <a:p>
            <a:fld id="{150F147B-858B-4403-AFB1-E2BD9EBE1608}" type="slidenum">
              <a:rPr lang="en-US" altLang="en-US" smtClean="0"/>
              <a:pPr/>
              <a:t>9</a:t>
            </a:fld>
            <a:endParaRPr lang="en-US" altLang="en-US"/>
          </a:p>
        </p:txBody>
      </p:sp>
    </p:spTree>
    <p:extLst>
      <p:ext uri="{BB962C8B-B14F-4D97-AF65-F5344CB8AC3E}">
        <p14:creationId xmlns:p14="http://schemas.microsoft.com/office/powerpoint/2010/main" val="108658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ga3b6e513f1_0_1574"/>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a3b6e513f1_0_157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ga3b6e513f1_0_1574"/>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ga3b6e513f1_0_1574"/>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ga3b6e513f1_0_1574"/>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ga3b6e513f1_0_16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a3b6e513f1_0_1626"/>
          <p:cNvSpPr>
            <a:spLocks noGrp="1"/>
          </p:cNvSpPr>
          <p:nvPr>
            <p:ph type="pic" idx="2"/>
          </p:nvPr>
        </p:nvSpPr>
        <p:spPr>
          <a:xfrm>
            <a:off x="5183188" y="987433"/>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0" name="Google Shape;70;ga3b6e513f1_0_1626"/>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ga3b6e513f1_0_1626"/>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ga3b6e513f1_0_1626"/>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ga3b6e513f1_0_1626"/>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ga3b6e513f1_0_1633"/>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ga3b6e513f1_0_163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ga3b6e513f1_0_1633"/>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a3b6e513f1_0_1633"/>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ga3b6e513f1_0_1633"/>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ga3b6e513f1_0_1639"/>
          <p:cNvSpPr txBox="1">
            <a:spLocks noGrp="1"/>
          </p:cNvSpPr>
          <p:nvPr>
            <p:ph type="title"/>
          </p:nvPr>
        </p:nvSpPr>
        <p:spPr>
          <a:xfrm rot="5400000">
            <a:off x="7133402"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a3b6e513f1_0_1639"/>
          <p:cNvSpPr txBox="1">
            <a:spLocks noGrp="1"/>
          </p:cNvSpPr>
          <p:nvPr>
            <p:ph type="body" idx="1"/>
          </p:nvPr>
        </p:nvSpPr>
        <p:spPr>
          <a:xfrm rot="5400000">
            <a:off x="1799403"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ga3b6e513f1_0_1639"/>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ga3b6e513f1_0_1639"/>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a3b6e513f1_0_1639"/>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1 Column">
  <p:cSld name="Title and 1 Column">
    <p:spTree>
      <p:nvGrpSpPr>
        <p:cNvPr id="1" name="Shape 18"/>
        <p:cNvGrpSpPr/>
        <p:nvPr/>
      </p:nvGrpSpPr>
      <p:grpSpPr>
        <a:xfrm>
          <a:off x="0" y="0"/>
          <a:ext cx="0" cy="0"/>
          <a:chOff x="0" y="0"/>
          <a:chExt cx="0" cy="0"/>
        </a:xfrm>
      </p:grpSpPr>
      <p:sp>
        <p:nvSpPr>
          <p:cNvPr id="19" name="Google Shape;19;p30"/>
          <p:cNvSpPr txBox="1">
            <a:spLocks noGrp="1"/>
          </p:cNvSpPr>
          <p:nvPr>
            <p:ph type="body" idx="1"/>
          </p:nvPr>
        </p:nvSpPr>
        <p:spPr>
          <a:xfrm>
            <a:off x="378884" y="1143000"/>
            <a:ext cx="11436349" cy="4876800"/>
          </a:xfrm>
          <a:prstGeom prst="rect">
            <a:avLst/>
          </a:prstGeom>
          <a:noFill/>
          <a:ln>
            <a:noFill/>
          </a:ln>
        </p:spPr>
        <p:txBody>
          <a:bodyPr spcFirstLastPara="1" wrap="square" lIns="91425" tIns="45700" rIns="91425" bIns="45700" anchor="t" anchorCtr="0">
            <a:normAutofit/>
          </a:bodyPr>
          <a:lstStyle>
            <a:lvl1pPr marL="457200" lvl="0" indent="-345440" algn="just">
              <a:lnSpc>
                <a:spcPct val="90000"/>
              </a:lnSpc>
              <a:spcBef>
                <a:spcPts val="1000"/>
              </a:spcBef>
              <a:spcAft>
                <a:spcPts val="0"/>
              </a:spcAft>
              <a:buClr>
                <a:srgbClr val="433931"/>
              </a:buClr>
              <a:buSzPts val="1840"/>
              <a:buFont typeface="Arial"/>
              <a:buChar char="•"/>
              <a:defRPr sz="1600">
                <a:solidFill>
                  <a:srgbClr val="433931"/>
                </a:solidFill>
                <a:latin typeface="Arial"/>
                <a:ea typeface="Arial"/>
                <a:cs typeface="Arial"/>
                <a:sym typeface="Arial"/>
              </a:defRPr>
            </a:lvl1pPr>
            <a:lvl2pPr marL="914400" lvl="1" indent="-330200" algn="just">
              <a:lnSpc>
                <a:spcPct val="90000"/>
              </a:lnSpc>
              <a:spcBef>
                <a:spcPts val="500"/>
              </a:spcBef>
              <a:spcAft>
                <a:spcPts val="0"/>
              </a:spcAft>
              <a:buSzPts val="1600"/>
              <a:buFont typeface="Merriweather Sans"/>
              <a:buChar char="-"/>
              <a:defRPr sz="1600">
                <a:solidFill>
                  <a:srgbClr val="433931"/>
                </a:solidFill>
                <a:latin typeface="Arial"/>
                <a:ea typeface="Arial"/>
                <a:cs typeface="Arial"/>
                <a:sym typeface="Arial"/>
              </a:defRPr>
            </a:lvl2pPr>
            <a:lvl3pPr marL="1371600" lvl="2" indent="-345439" algn="just">
              <a:lnSpc>
                <a:spcPct val="90000"/>
              </a:lnSpc>
              <a:spcBef>
                <a:spcPts val="500"/>
              </a:spcBef>
              <a:spcAft>
                <a:spcPts val="0"/>
              </a:spcAft>
              <a:buSzPts val="1840"/>
              <a:buFont typeface="Arial"/>
              <a:buChar char="•"/>
              <a:defRPr sz="1600">
                <a:solidFill>
                  <a:srgbClr val="433931"/>
                </a:solidFill>
                <a:latin typeface="Arial"/>
                <a:ea typeface="Arial"/>
                <a:cs typeface="Arial"/>
                <a:sym typeface="Arial"/>
              </a:defRPr>
            </a:lvl3pPr>
            <a:lvl4pPr marL="1828800" lvl="3" indent="-330200" algn="just">
              <a:lnSpc>
                <a:spcPct val="90000"/>
              </a:lnSpc>
              <a:spcBef>
                <a:spcPts val="500"/>
              </a:spcBef>
              <a:spcAft>
                <a:spcPts val="0"/>
              </a:spcAft>
              <a:buClr>
                <a:srgbClr val="433931"/>
              </a:buClr>
              <a:buSzPts val="1600"/>
              <a:buFont typeface="Merriweather Sans"/>
              <a:buChar char="-"/>
              <a:defRPr sz="1600">
                <a:solidFill>
                  <a:srgbClr val="433931"/>
                </a:solidFill>
                <a:latin typeface="Arial"/>
                <a:ea typeface="Arial"/>
                <a:cs typeface="Arial"/>
                <a:sym typeface="Arial"/>
              </a:defRPr>
            </a:lvl4pPr>
            <a:lvl5pPr marL="2286000" lvl="4" indent="-345439" algn="just">
              <a:lnSpc>
                <a:spcPct val="90000"/>
              </a:lnSpc>
              <a:spcBef>
                <a:spcPts val="500"/>
              </a:spcBef>
              <a:spcAft>
                <a:spcPts val="0"/>
              </a:spcAft>
              <a:buSzPts val="1840"/>
              <a:buFont typeface="Arial"/>
              <a:buChar char="•"/>
              <a:defRPr sz="1600">
                <a:solidFill>
                  <a:srgbClr val="43393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0"/>
          <p:cNvSpPr txBox="1">
            <a:spLocks noGrp="1"/>
          </p:cNvSpPr>
          <p:nvPr>
            <p:ph type="title"/>
          </p:nvPr>
        </p:nvSpPr>
        <p:spPr>
          <a:xfrm>
            <a:off x="378884" y="228600"/>
            <a:ext cx="11436349" cy="3048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433931"/>
              </a:buClr>
              <a:buSzPts val="1800"/>
              <a:buFont typeface="Arial"/>
              <a:buNone/>
              <a:defRPr sz="1800">
                <a:solidFill>
                  <a:srgbClr val="43393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0"/>
          <p:cNvSpPr txBox="1">
            <a:spLocks noGrp="1"/>
          </p:cNvSpPr>
          <p:nvPr>
            <p:ph type="body" idx="2"/>
          </p:nvPr>
        </p:nvSpPr>
        <p:spPr>
          <a:xfrm>
            <a:off x="378884" y="533400"/>
            <a:ext cx="11436349" cy="381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6F5047"/>
              </a:buClr>
              <a:buSzPts val="1600"/>
              <a:buNone/>
              <a:defRPr sz="1600">
                <a:solidFill>
                  <a:srgbClr val="6F5047"/>
                </a:solidFill>
                <a:latin typeface="Arial"/>
                <a:ea typeface="Arial"/>
                <a:cs typeface="Arial"/>
                <a:sym typeface="Arial"/>
              </a:defRPr>
            </a:lvl1pPr>
            <a:lvl2pPr marL="914400" lvl="1" indent="-330200" algn="l">
              <a:lnSpc>
                <a:spcPct val="90000"/>
              </a:lnSpc>
              <a:spcBef>
                <a:spcPts val="500"/>
              </a:spcBef>
              <a:spcAft>
                <a:spcPts val="0"/>
              </a:spcAft>
              <a:buSzPts val="1600"/>
              <a:buChar char="•"/>
              <a:defRPr sz="1600">
                <a:solidFill>
                  <a:srgbClr val="A9A9A9"/>
                </a:solidFill>
              </a:defRPr>
            </a:lvl2pPr>
            <a:lvl3pPr marL="1371600" lvl="2" indent="-330200" algn="l">
              <a:lnSpc>
                <a:spcPct val="90000"/>
              </a:lnSpc>
              <a:spcBef>
                <a:spcPts val="500"/>
              </a:spcBef>
              <a:spcAft>
                <a:spcPts val="0"/>
              </a:spcAft>
              <a:buSzPts val="1600"/>
              <a:buChar char="•"/>
              <a:defRPr sz="1600">
                <a:solidFill>
                  <a:srgbClr val="A9A9A9"/>
                </a:solidFill>
              </a:defRPr>
            </a:lvl3pPr>
            <a:lvl4pPr marL="1828800" lvl="3" indent="-330200" algn="l">
              <a:lnSpc>
                <a:spcPct val="90000"/>
              </a:lnSpc>
              <a:spcBef>
                <a:spcPts val="500"/>
              </a:spcBef>
              <a:spcAft>
                <a:spcPts val="0"/>
              </a:spcAft>
              <a:buClr>
                <a:srgbClr val="A9A9A9"/>
              </a:buClr>
              <a:buSzPts val="1600"/>
              <a:buChar char="o"/>
              <a:defRPr sz="1600">
                <a:solidFill>
                  <a:srgbClr val="A9A9A9"/>
                </a:solidFill>
              </a:defRPr>
            </a:lvl4pPr>
            <a:lvl5pPr marL="2286000" lvl="4" indent="-330200" algn="l">
              <a:lnSpc>
                <a:spcPct val="90000"/>
              </a:lnSpc>
              <a:spcBef>
                <a:spcPts val="500"/>
              </a:spcBef>
              <a:spcAft>
                <a:spcPts val="0"/>
              </a:spcAft>
              <a:buSzPts val="1600"/>
              <a:buChar char="o"/>
              <a:defRPr sz="1600">
                <a:solidFill>
                  <a:srgbClr val="A9A9A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0"/>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1306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
        <p:cNvGrpSpPr/>
        <p:nvPr/>
      </p:nvGrpSpPr>
      <p:grpSpPr>
        <a:xfrm>
          <a:off x="0" y="0"/>
          <a:ext cx="0" cy="0"/>
          <a:chOff x="0" y="0"/>
          <a:chExt cx="0" cy="0"/>
        </a:xfrm>
      </p:grpSpPr>
      <p:sp>
        <p:nvSpPr>
          <p:cNvPr id="15" name="Google Shape;15;p20"/>
          <p:cNvSpPr txBox="1">
            <a:spLocks noGrp="1"/>
          </p:cNvSpPr>
          <p:nvPr>
            <p:ph type="title"/>
          </p:nvPr>
        </p:nvSpPr>
        <p:spPr>
          <a:xfrm>
            <a:off x="851052" y="760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0"/>
          <p:cNvSpPr txBox="1">
            <a:spLocks noGrp="1"/>
          </p:cNvSpPr>
          <p:nvPr>
            <p:ph type="body" idx="1"/>
          </p:nvPr>
        </p:nvSpPr>
        <p:spPr>
          <a:xfrm>
            <a:off x="851052" y="2085785"/>
            <a:ext cx="10515600" cy="41832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Clr>
                <a:schemeClr val="dk1"/>
              </a:buClr>
              <a:buSzPts val="1800"/>
              <a:buChar char="o"/>
              <a:defRPr/>
            </a:lvl4pPr>
            <a:lvl5pPr marL="2286000" lvl="4" indent="-342900" algn="l">
              <a:lnSpc>
                <a:spcPct val="9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5711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201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839788" y="62050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839789" y="1936541"/>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21"/>
          <p:cNvSpPr txBox="1">
            <a:spLocks noGrp="1"/>
          </p:cNvSpPr>
          <p:nvPr>
            <p:ph type="body" idx="2"/>
          </p:nvPr>
        </p:nvSpPr>
        <p:spPr>
          <a:xfrm>
            <a:off x="839789" y="2760453"/>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Clr>
                <a:schemeClr val="dk1"/>
              </a:buClr>
              <a:buSzPts val="1600"/>
              <a:buChar char="o"/>
              <a:defRPr sz="1600"/>
            </a:lvl4pPr>
            <a:lvl5pPr marL="2286000" lvl="4" indent="-330200" algn="l">
              <a:lnSpc>
                <a:spcPct val="90000"/>
              </a:lnSpc>
              <a:spcBef>
                <a:spcPts val="500"/>
              </a:spcBef>
              <a:spcAft>
                <a:spcPts val="0"/>
              </a:spcAft>
              <a:buSzPts val="1600"/>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1"/>
          <p:cNvSpPr txBox="1">
            <a:spLocks noGrp="1"/>
          </p:cNvSpPr>
          <p:nvPr>
            <p:ph type="body" idx="3"/>
          </p:nvPr>
        </p:nvSpPr>
        <p:spPr>
          <a:xfrm>
            <a:off x="6172201" y="1936541"/>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800"/>
              <a:buNone/>
              <a:defRPr sz="2800" b="1">
                <a:solidFill>
                  <a:schemeClr val="dk1"/>
                </a:solidFill>
                <a:latin typeface="Calibri"/>
                <a:ea typeface="Calibri"/>
                <a:cs typeface="Calibri"/>
                <a:sym typeface="Calibri"/>
              </a:defRPr>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1"/>
          <p:cNvSpPr txBox="1">
            <a:spLocks noGrp="1"/>
          </p:cNvSpPr>
          <p:nvPr>
            <p:ph type="body" idx="4"/>
          </p:nvPr>
        </p:nvSpPr>
        <p:spPr>
          <a:xfrm>
            <a:off x="6172201" y="2760453"/>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SzPts val="2000"/>
              <a:buChar char="•"/>
              <a:defRPr sz="2000"/>
            </a:lvl2pPr>
            <a:lvl3pPr marL="1371600" lvl="2" indent="-342900" algn="l">
              <a:lnSpc>
                <a:spcPct val="90000"/>
              </a:lnSpc>
              <a:spcBef>
                <a:spcPts val="500"/>
              </a:spcBef>
              <a:spcAft>
                <a:spcPts val="0"/>
              </a:spcAft>
              <a:buSzPts val="1800"/>
              <a:buChar char="•"/>
              <a:defRPr sz="1800"/>
            </a:lvl3pPr>
            <a:lvl4pPr marL="1828800" lvl="3" indent="-330200" algn="l">
              <a:lnSpc>
                <a:spcPct val="90000"/>
              </a:lnSpc>
              <a:spcBef>
                <a:spcPts val="500"/>
              </a:spcBef>
              <a:spcAft>
                <a:spcPts val="0"/>
              </a:spcAft>
              <a:buClr>
                <a:schemeClr val="dk1"/>
              </a:buClr>
              <a:buSzPts val="1600"/>
              <a:buChar char="o"/>
              <a:defRPr sz="1600"/>
            </a:lvl4pPr>
            <a:lvl5pPr marL="2286000" lvl="4" indent="-330200" algn="l">
              <a:lnSpc>
                <a:spcPct val="90000"/>
              </a:lnSpc>
              <a:spcBef>
                <a:spcPts val="500"/>
              </a:spcBef>
              <a:spcAft>
                <a:spcPts val="0"/>
              </a:spcAft>
              <a:buSzPts val="1600"/>
              <a:buChar char="o"/>
              <a:defRPr sz="16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30323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SzPts val="2000"/>
              <a:buNone/>
              <a:defRPr sz="2000">
                <a:solidFill>
                  <a:srgbClr val="888888"/>
                </a:solidFill>
              </a:defRPr>
            </a:lvl2pPr>
            <a:lvl3pPr marL="1371600" lvl="2" indent="-228600" algn="l">
              <a:lnSpc>
                <a:spcPct val="90000"/>
              </a:lnSpc>
              <a:spcBef>
                <a:spcPts val="500"/>
              </a:spcBef>
              <a:spcAft>
                <a:spcPts val="0"/>
              </a:spcAft>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4819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851052" y="760223"/>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256643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8"/>
        <p:cNvGrpSpPr/>
        <p:nvPr/>
      </p:nvGrpSpPr>
      <p:grpSpPr>
        <a:xfrm>
          <a:off x="0" y="0"/>
          <a:ext cx="0" cy="0"/>
          <a:chOff x="0" y="0"/>
          <a:chExt cx="0" cy="0"/>
        </a:xfrm>
      </p:grpSpPr>
      <p:sp>
        <p:nvSpPr>
          <p:cNvPr id="39" name="Google Shape;39;p24"/>
          <p:cNvSpPr txBox="1">
            <a:spLocks noGrp="1"/>
          </p:cNvSpPr>
          <p:nvPr>
            <p:ph type="title"/>
          </p:nvPr>
        </p:nvSpPr>
        <p:spPr>
          <a:xfrm>
            <a:off x="839788" y="66315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4"/>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Clr>
                <a:schemeClr val="dk1"/>
              </a:buClr>
              <a:buSzPts val="2000"/>
              <a:buChar char="o"/>
              <a:defRPr sz="2000"/>
            </a:lvl4pPr>
            <a:lvl5pPr marL="2286000" lvl="4" indent="-355600" algn="l">
              <a:lnSpc>
                <a:spcPct val="90000"/>
              </a:lnSpc>
              <a:spcBef>
                <a:spcPts val="500"/>
              </a:spcBef>
              <a:spcAft>
                <a:spcPts val="0"/>
              </a:spcAft>
              <a:buSzPts val="2000"/>
              <a:buChar char="o"/>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1" name="Google Shape;41;p24"/>
          <p:cNvSpPr txBox="1">
            <a:spLocks noGrp="1"/>
          </p:cNvSpPr>
          <p:nvPr>
            <p:ph type="body" idx="2"/>
          </p:nvPr>
        </p:nvSpPr>
        <p:spPr>
          <a:xfrm>
            <a:off x="839788" y="226335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2" name="Google Shape;4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4" name="Google Shape;4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06365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ga3b6e513f1_0_1580"/>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ga3b6e513f1_0_1580"/>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ga3b6e513f1_0_1580"/>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9788" y="572532"/>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5"/>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4484"/>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B8A75A"/>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Courier New"/>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04484"/>
              </a:buClr>
              <a:buSzPts val="2000"/>
              <a:buFont typeface="Courier New"/>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8" name="Google Shape;48;p25"/>
          <p:cNvSpPr txBox="1">
            <a:spLocks noGrp="1"/>
          </p:cNvSpPr>
          <p:nvPr>
            <p:ph type="body" idx="1"/>
          </p:nvPr>
        </p:nvSpPr>
        <p:spPr>
          <a:xfrm>
            <a:off x="839788" y="217273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9" name="Google Shape;49;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4285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5"/>
        <p:cNvGrpSpPr/>
        <p:nvPr/>
      </p:nvGrpSpPr>
      <p:grpSpPr>
        <a:xfrm>
          <a:off x="0" y="0"/>
          <a:ext cx="0" cy="0"/>
          <a:chOff x="0" y="0"/>
          <a:chExt cx="0" cy="0"/>
        </a:xfrm>
      </p:grpSpPr>
      <p:sp>
        <p:nvSpPr>
          <p:cNvPr id="26" name="Google Shape;26;ga3b6e513f1_0_1584"/>
          <p:cNvSpPr txBox="1">
            <a:spLocks noGrp="1"/>
          </p:cNvSpPr>
          <p:nvPr>
            <p:ph type="ftr" idx="11"/>
          </p:nvPr>
        </p:nvSpPr>
        <p:spPr>
          <a:xfrm>
            <a:off x="2245784" y="6453189"/>
            <a:ext cx="8219100" cy="358800"/>
          </a:xfrm>
          <a:prstGeom prst="rect">
            <a:avLst/>
          </a:prstGeom>
          <a:noFill/>
          <a:ln>
            <a:noFill/>
          </a:ln>
        </p:spPr>
        <p:txBody>
          <a:bodyPr spcFirstLastPara="1" wrap="square" lIns="91425" tIns="45700" rIns="91425" bIns="45700" anchor="t" anchorCtr="0">
            <a:noAutofit/>
          </a:bodyPr>
          <a:lstStyle>
            <a:lvl1pPr lvl="0" algn="ctr">
              <a:lnSpc>
                <a:spcPct val="11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ga3b6e513f1_0_158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a3b6e513f1_0_158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ga3b6e513f1_0_1586"/>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a3b6e513f1_0_1586"/>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ga3b6e513f1_0_1586"/>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ga3b6e513f1_0_1592"/>
          <p:cNvSpPr txBox="1">
            <a:spLocks noGrp="1"/>
          </p:cNvSpPr>
          <p:nvPr>
            <p:ph type="title"/>
          </p:nvPr>
        </p:nvSpPr>
        <p:spPr>
          <a:xfrm>
            <a:off x="831851" y="1709746"/>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a3b6e513f1_0_1592"/>
          <p:cNvSpPr txBox="1">
            <a:spLocks noGrp="1"/>
          </p:cNvSpPr>
          <p:nvPr>
            <p:ph type="body" idx="1"/>
          </p:nvPr>
        </p:nvSpPr>
        <p:spPr>
          <a:xfrm>
            <a:off x="831851" y="4589471"/>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ga3b6e513f1_0_1592"/>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a3b6e513f1_0_1592"/>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a3b6e513f1_0_1592"/>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ga3b6e513f1_0_1598"/>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a3b6e513f1_0_159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a3b6e513f1_0_159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ga3b6e513f1_0_1598"/>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a3b6e513f1_0_1598"/>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a3b6e513f1_0_1598"/>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ga3b6e513f1_0_1605"/>
          <p:cNvSpPr txBox="1">
            <a:spLocks noGrp="1"/>
          </p:cNvSpPr>
          <p:nvPr>
            <p:ph type="title"/>
          </p:nvPr>
        </p:nvSpPr>
        <p:spPr>
          <a:xfrm>
            <a:off x="839788" y="365129"/>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ga3b6e513f1_0_1605"/>
          <p:cNvSpPr txBox="1">
            <a:spLocks noGrp="1"/>
          </p:cNvSpPr>
          <p:nvPr>
            <p:ph type="body" idx="1"/>
          </p:nvPr>
        </p:nvSpPr>
        <p:spPr>
          <a:xfrm>
            <a:off x="839789"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ga3b6e513f1_0_1605"/>
          <p:cNvSpPr txBox="1">
            <a:spLocks noGrp="1"/>
          </p:cNvSpPr>
          <p:nvPr>
            <p:ph type="body" idx="2"/>
          </p:nvPr>
        </p:nvSpPr>
        <p:spPr>
          <a:xfrm>
            <a:off x="839789"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a3b6e513f1_0_1605"/>
          <p:cNvSpPr txBox="1">
            <a:spLocks noGrp="1"/>
          </p:cNvSpPr>
          <p:nvPr>
            <p:ph type="body" idx="3"/>
          </p:nvPr>
        </p:nvSpPr>
        <p:spPr>
          <a:xfrm>
            <a:off x="6172203"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ga3b6e513f1_0_1605"/>
          <p:cNvSpPr txBox="1">
            <a:spLocks noGrp="1"/>
          </p:cNvSpPr>
          <p:nvPr>
            <p:ph type="body" idx="4"/>
          </p:nvPr>
        </p:nvSpPr>
        <p:spPr>
          <a:xfrm>
            <a:off x="6172203"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ga3b6e513f1_0_1605"/>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a3b6e513f1_0_1605"/>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a3b6e513f1_0_1605"/>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ga3b6e513f1_0_1614"/>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a3b6e513f1_0_1614"/>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a3b6e513f1_0_1614"/>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a3b6e513f1_0_1614"/>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ga3b6e513f1_0_161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ga3b6e513f1_0_1619"/>
          <p:cNvSpPr txBox="1">
            <a:spLocks noGrp="1"/>
          </p:cNvSpPr>
          <p:nvPr>
            <p:ph type="body" idx="1"/>
          </p:nvPr>
        </p:nvSpPr>
        <p:spPr>
          <a:xfrm>
            <a:off x="5183188" y="987433"/>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ga3b6e513f1_0_1619"/>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ga3b6e513f1_0_1619"/>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ga3b6e513f1_0_1619"/>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ga3b6e513f1_0_1619"/>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
        <p:cNvGrpSpPr/>
        <p:nvPr/>
      </p:nvGrpSpPr>
      <p:grpSpPr>
        <a:xfrm>
          <a:off x="0" y="0"/>
          <a:ext cx="0" cy="0"/>
          <a:chOff x="0" y="0"/>
          <a:chExt cx="0" cy="0"/>
        </a:xfrm>
      </p:grpSpPr>
      <p:sp>
        <p:nvSpPr>
          <p:cNvPr id="10" name="Google Shape;10;ga3b6e513f1_0_1568"/>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a3b6e513f1_0_156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a3b6e513f1_0_1568"/>
          <p:cNvSpPr txBox="1">
            <a:spLocks noGrp="1"/>
          </p:cNvSpPr>
          <p:nvPr>
            <p:ph type="dt" idx="10"/>
          </p:nvPr>
        </p:nvSpPr>
        <p:spPr>
          <a:xfrm>
            <a:off x="838200" y="6356358"/>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ga3b6e513f1_0_1568"/>
          <p:cNvSpPr txBox="1">
            <a:spLocks noGrp="1"/>
          </p:cNvSpPr>
          <p:nvPr>
            <p:ph type="ftr" idx="11"/>
          </p:nvPr>
        </p:nvSpPr>
        <p:spPr>
          <a:xfrm>
            <a:off x="4038600" y="6356358"/>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ga3b6e513f1_0_1568"/>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51052" y="760223"/>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834768" y="218757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rgbClr val="004484"/>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rgbClr val="B8A75A"/>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4484"/>
              </a:buClr>
              <a:buSzPts val="1800"/>
              <a:buFont typeface="Courier New"/>
              <a:buChar char="o"/>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16"/>
          <p:cNvPicPr preferRelativeResize="0"/>
          <p:nvPr/>
        </p:nvPicPr>
        <p:blipFill rotWithShape="1">
          <a:blip r:embed="rId9">
            <a:alphaModFix/>
          </a:blip>
          <a:srcRect/>
          <a:stretch/>
        </p:blipFill>
        <p:spPr>
          <a:xfrm flipH="1">
            <a:off x="-77118" y="-22034"/>
            <a:ext cx="12371943" cy="1042416"/>
          </a:xfrm>
          <a:prstGeom prst="rect">
            <a:avLst/>
          </a:prstGeom>
          <a:noFill/>
          <a:ln>
            <a:noFill/>
          </a:ln>
        </p:spPr>
      </p:pic>
      <p:pic>
        <p:nvPicPr>
          <p:cNvPr id="13" name="Google Shape;13;p16"/>
          <p:cNvPicPr preferRelativeResize="0"/>
          <p:nvPr/>
        </p:nvPicPr>
        <p:blipFill rotWithShape="1">
          <a:blip r:embed="rId10">
            <a:alphaModFix/>
          </a:blip>
          <a:srcRect r="88187"/>
          <a:stretch/>
        </p:blipFill>
        <p:spPr>
          <a:xfrm>
            <a:off x="11467072" y="19138"/>
            <a:ext cx="724929" cy="647855"/>
          </a:xfrm>
          <a:prstGeom prst="rect">
            <a:avLst/>
          </a:prstGeom>
          <a:noFill/>
          <a:ln>
            <a:noFill/>
          </a:ln>
        </p:spPr>
      </p:pic>
    </p:spTree>
    <p:extLst>
      <p:ext uri="{BB962C8B-B14F-4D97-AF65-F5344CB8AC3E}">
        <p14:creationId xmlns:p14="http://schemas.microsoft.com/office/powerpoint/2010/main" val="1608282715"/>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www.linkedin.com/company/food-fortification-initiative/" TargetMode="External"/><Relationship Id="rId3" Type="http://schemas.openxmlformats.org/officeDocument/2006/relationships/image" Target="../media/image26.png"/><Relationship Id="rId7" Type="http://schemas.openxmlformats.org/officeDocument/2006/relationships/hyperlink" Target="http://www.twitter.com/FFInetwor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facebook.org/FFInetwork" TargetMode="External"/><Relationship Id="rId5" Type="http://schemas.openxmlformats.org/officeDocument/2006/relationships/hyperlink" Target="http://www.ffinetwork.org/" TargetMode="External"/><Relationship Id="rId4" Type="http://schemas.openxmlformats.org/officeDocument/2006/relationships/hyperlink" Target="mailto:info@ffinetwork.org" TargetMode="External"/><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ncbi.nlm.nih.gov/pubmed/30997493" TargetMode="External"/><Relationship Id="rId4" Type="http://schemas.openxmlformats.org/officeDocument/2006/relationships/hyperlink" Target="https://www.ncbi.nlm.nih.gov/pubmed/3007077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ffinetwork.org/" TargetMode="Externa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a3b6e513f1_0_889"/>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03" name="Google Shape;303;ga3b6e513f1_0_889"/>
          <p:cNvSpPr txBox="1"/>
          <p:nvPr/>
        </p:nvSpPr>
        <p:spPr>
          <a:xfrm>
            <a:off x="4650377" y="4072546"/>
            <a:ext cx="7032357" cy="18192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7F7F7F"/>
              </a:buClr>
              <a:buSzPts val="3200"/>
              <a:buFont typeface="Calibri"/>
              <a:buNone/>
            </a:pPr>
            <a:r>
              <a:rPr lang="en-US" sz="3200" b="1" dirty="0">
                <a:solidFill>
                  <a:srgbClr val="7F7F7F"/>
                </a:solidFill>
                <a:latin typeface="Calibri"/>
                <a:ea typeface="Calibri"/>
                <a:cs typeface="Calibri"/>
                <a:sym typeface="Calibri"/>
              </a:rPr>
              <a:t>Building a Healthier Future Through Large-Scale Food</a:t>
            </a:r>
            <a:r>
              <a:rPr lang="en-US" sz="3200" b="1" i="0" u="none" strike="noStrike" cap="none" dirty="0">
                <a:solidFill>
                  <a:srgbClr val="7F7F7F"/>
                </a:solidFill>
                <a:latin typeface="Calibri"/>
                <a:ea typeface="Calibri"/>
                <a:cs typeface="Calibri"/>
                <a:sym typeface="Calibri"/>
              </a:rPr>
              <a:t> </a:t>
            </a:r>
            <a:r>
              <a:rPr lang="en-US" sz="3200" b="1" dirty="0">
                <a:solidFill>
                  <a:srgbClr val="7F7F7F"/>
                </a:solidFill>
                <a:latin typeface="Calibri"/>
                <a:ea typeface="Calibri"/>
                <a:cs typeface="Calibri"/>
                <a:sym typeface="Calibri"/>
              </a:rPr>
              <a:t>F</a:t>
            </a:r>
            <a:r>
              <a:rPr lang="en-US" sz="3200" b="1" i="0" u="none" strike="noStrike" cap="none" dirty="0">
                <a:solidFill>
                  <a:srgbClr val="7F7F7F"/>
                </a:solidFill>
                <a:latin typeface="Calibri"/>
                <a:ea typeface="Calibri"/>
                <a:cs typeface="Calibri"/>
                <a:sym typeface="Calibri"/>
              </a:rPr>
              <a:t>ortification</a:t>
            </a:r>
            <a:endParaRPr sz="1400" b="0" i="0" u="none" strike="noStrike" cap="none" dirty="0">
              <a:solidFill>
                <a:srgbClr val="000000"/>
              </a:solidFill>
              <a:latin typeface="Arial"/>
              <a:ea typeface="Arial"/>
              <a:cs typeface="Arial"/>
              <a:sym typeface="Arial"/>
            </a:endParaRPr>
          </a:p>
        </p:txBody>
      </p:sp>
      <p:sp>
        <p:nvSpPr>
          <p:cNvPr id="304" name="Google Shape;304;ga3b6e513f1_0_889"/>
          <p:cNvSpPr txBox="1"/>
          <p:nvPr/>
        </p:nvSpPr>
        <p:spPr>
          <a:xfrm>
            <a:off x="6077508" y="5200510"/>
            <a:ext cx="5605226" cy="181920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rgbClr val="7F7F7F"/>
              </a:buClr>
              <a:buSzPts val="2400"/>
              <a:buFont typeface="Calibri"/>
              <a:buNone/>
            </a:pPr>
            <a:r>
              <a:rPr lang="en-US" sz="2400" b="0" i="0" u="none" strike="noStrike" cap="none" dirty="0">
                <a:solidFill>
                  <a:srgbClr val="7F7F7F"/>
                </a:solidFill>
                <a:latin typeface="Calibri"/>
                <a:ea typeface="Calibri"/>
                <a:cs typeface="Calibri"/>
                <a:sym typeface="Calibri"/>
              </a:rPr>
              <a:t>Scott Montgomer</a:t>
            </a:r>
            <a:r>
              <a:rPr lang="en-US" sz="2400" dirty="0">
                <a:solidFill>
                  <a:srgbClr val="7F7F7F"/>
                </a:solidFill>
                <a:latin typeface="Calibri"/>
                <a:ea typeface="Calibri"/>
                <a:cs typeface="Calibri"/>
                <a:sym typeface="Calibri"/>
              </a:rPr>
              <a:t>y, Director, FFI</a:t>
            </a:r>
            <a:endParaRPr lang="en-US" sz="2400" b="0" i="0" u="none" strike="noStrike" cap="none" dirty="0">
              <a:solidFill>
                <a:srgbClr val="7F7F7F"/>
              </a:solidFill>
              <a:latin typeface="Calibri"/>
              <a:ea typeface="Calibri"/>
              <a:cs typeface="Calibri"/>
              <a:sym typeface="Calibri"/>
            </a:endParaRPr>
          </a:p>
          <a:p>
            <a:pPr marL="0" marR="0" lvl="0" indent="0" algn="r" rtl="0">
              <a:lnSpc>
                <a:spcPct val="90000"/>
              </a:lnSpc>
              <a:spcBef>
                <a:spcPts val="0"/>
              </a:spcBef>
              <a:spcAft>
                <a:spcPts val="0"/>
              </a:spcAft>
              <a:buClr>
                <a:srgbClr val="7F7F7F"/>
              </a:buClr>
              <a:buSzPts val="2400"/>
              <a:buFont typeface="Calibri"/>
              <a:buNone/>
            </a:pPr>
            <a:r>
              <a:rPr lang="en-US" sz="2400" b="0" i="0" u="none" strike="noStrike" cap="none" dirty="0">
                <a:solidFill>
                  <a:srgbClr val="7F7F7F"/>
                </a:solidFill>
                <a:latin typeface="Calibri"/>
                <a:ea typeface="Calibri"/>
                <a:cs typeface="Calibri"/>
                <a:sym typeface="Calibri"/>
              </a:rPr>
              <a:t>Digital Millers Conference, </a:t>
            </a:r>
          </a:p>
          <a:p>
            <a:pPr marL="0" marR="0" lvl="0" indent="0" algn="r" rtl="0">
              <a:lnSpc>
                <a:spcPct val="90000"/>
              </a:lnSpc>
              <a:spcBef>
                <a:spcPts val="0"/>
              </a:spcBef>
              <a:spcAft>
                <a:spcPts val="0"/>
              </a:spcAft>
              <a:buClr>
                <a:srgbClr val="7F7F7F"/>
              </a:buClr>
              <a:buSzPts val="2400"/>
              <a:buFont typeface="Calibri"/>
              <a:buNone/>
            </a:pPr>
            <a:r>
              <a:rPr lang="en-US" sz="2400" b="0" i="0" u="none" strike="noStrike" cap="none" dirty="0">
                <a:solidFill>
                  <a:srgbClr val="7F7F7F"/>
                </a:solidFill>
                <a:latin typeface="Calibri"/>
                <a:ea typeface="Calibri"/>
                <a:cs typeface="Calibri"/>
                <a:sym typeface="Calibri"/>
              </a:rPr>
              <a:t>September 2021</a:t>
            </a:r>
            <a:endParaRPr sz="1400" b="0" i="0" u="none" strike="noStrike" cap="none" dirty="0">
              <a:solidFill>
                <a:srgbClr val="000000"/>
              </a:solidFill>
              <a:latin typeface="Arial"/>
              <a:ea typeface="Arial"/>
              <a:cs typeface="Arial"/>
              <a:sym typeface="Arial"/>
            </a:endParaRPr>
          </a:p>
        </p:txBody>
      </p:sp>
      <p:pic>
        <p:nvPicPr>
          <p:cNvPr id="6" name="Google Shape;302;ga3b6e513f1_0_889" descr="A close up of a plant&#10;&#10;Description automatically generated">
            <a:extLst>
              <a:ext uri="{FF2B5EF4-FFF2-40B4-BE49-F238E27FC236}">
                <a16:creationId xmlns:a16="http://schemas.microsoft.com/office/drawing/2014/main" id="{D08F6A05-C05B-4742-8093-C9405561F06A}"/>
              </a:ext>
            </a:extLst>
          </p:cNvPr>
          <p:cNvPicPr preferRelativeResize="0">
            <a:picLocks/>
          </p:cNvPicPr>
          <p:nvPr/>
        </p:nvPicPr>
        <p:blipFill rotWithShape="1">
          <a:blip r:embed="rId3" cstate="email">
            <a:alphaModFix/>
            <a:extLst>
              <a:ext uri="{28A0092B-C50C-407E-A947-70E740481C1C}">
                <a14:useLocalDpi xmlns:a14="http://schemas.microsoft.com/office/drawing/2010/main"/>
              </a:ext>
            </a:extLst>
          </a:blip>
          <a:srcRect b="36144"/>
          <a:stretch/>
        </p:blipFill>
        <p:spPr>
          <a:xfrm>
            <a:off x="0" y="1"/>
            <a:ext cx="12195600" cy="4380613"/>
          </a:xfrm>
          <a:prstGeom prst="rect">
            <a:avLst/>
          </a:prstGeom>
          <a:noFill/>
          <a:ln>
            <a:noFill/>
          </a:ln>
        </p:spPr>
      </p:pic>
      <p:pic>
        <p:nvPicPr>
          <p:cNvPr id="7" name="Picture 6">
            <a:extLst>
              <a:ext uri="{FF2B5EF4-FFF2-40B4-BE49-F238E27FC236}">
                <a16:creationId xmlns:a16="http://schemas.microsoft.com/office/drawing/2014/main" id="{5FFBDFAE-5626-40B3-AFB6-8EAF928E8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266" y="4513367"/>
            <a:ext cx="3218673" cy="1979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ga3b6e513f1_0_922" descr="A picture containing outdoor, water, man, woman&#10;&#10;Description automatically generated"/>
          <p:cNvPicPr preferRelativeResize="0"/>
          <p:nvPr/>
        </p:nvPicPr>
        <p:blipFill rotWithShape="1">
          <a:blip r:embed="rId3">
            <a:alphaModFix/>
          </a:blip>
          <a:srcRect/>
          <a:stretch/>
        </p:blipFill>
        <p:spPr>
          <a:xfrm>
            <a:off x="0" y="-397126"/>
            <a:ext cx="12192001" cy="7258116"/>
          </a:xfrm>
          <a:prstGeom prst="rect">
            <a:avLst/>
          </a:prstGeom>
          <a:noFill/>
          <a:ln>
            <a:noFill/>
          </a:ln>
        </p:spPr>
      </p:pic>
      <p:sp>
        <p:nvSpPr>
          <p:cNvPr id="368" name="Google Shape;368;ga3b6e513f1_0_922"/>
          <p:cNvSpPr/>
          <p:nvPr/>
        </p:nvSpPr>
        <p:spPr>
          <a:xfrm>
            <a:off x="5216744" y="-400115"/>
            <a:ext cx="6975300" cy="672480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9" name="Google Shape;369;ga3b6e513f1_0_922"/>
          <p:cNvSpPr txBox="1"/>
          <p:nvPr/>
        </p:nvSpPr>
        <p:spPr>
          <a:xfrm>
            <a:off x="5366188" y="1338838"/>
            <a:ext cx="6752400" cy="193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3F3F3F"/>
                </a:solidFill>
                <a:latin typeface="Calibri"/>
                <a:ea typeface="Calibri"/>
                <a:cs typeface="Calibri"/>
                <a:sym typeface="Calibri"/>
              </a:rPr>
              <a:t>Most of the world’s industrially milled grains are not yet fortified.</a:t>
            </a:r>
            <a:endParaRPr sz="1400" b="0" i="0" u="none" strike="noStrike" cap="none">
              <a:solidFill>
                <a:srgbClr val="000000"/>
              </a:solidFill>
              <a:latin typeface="Arial"/>
              <a:ea typeface="Arial"/>
              <a:cs typeface="Arial"/>
              <a:sym typeface="Arial"/>
            </a:endParaRPr>
          </a:p>
        </p:txBody>
      </p:sp>
      <p:sp>
        <p:nvSpPr>
          <p:cNvPr id="370" name="Google Shape;370;ga3b6e513f1_0_922"/>
          <p:cNvSpPr txBox="1"/>
          <p:nvPr/>
        </p:nvSpPr>
        <p:spPr>
          <a:xfrm>
            <a:off x="5366188" y="648589"/>
            <a:ext cx="68067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F3F3F"/>
                </a:solidFill>
                <a:latin typeface="Calibri"/>
                <a:ea typeface="Calibri"/>
                <a:cs typeface="Calibri"/>
                <a:sym typeface="Calibri"/>
              </a:rPr>
              <a:t>UNMET POTENTIAL</a:t>
            </a:r>
            <a:endParaRPr sz="1400" b="0" i="0" u="none" strike="noStrike" cap="none">
              <a:solidFill>
                <a:srgbClr val="000000"/>
              </a:solidFill>
              <a:latin typeface="Arial"/>
              <a:ea typeface="Arial"/>
              <a:cs typeface="Arial"/>
              <a:sym typeface="Arial"/>
            </a:endParaRPr>
          </a:p>
        </p:txBody>
      </p:sp>
      <p:cxnSp>
        <p:nvCxnSpPr>
          <p:cNvPr id="371" name="Google Shape;371;ga3b6e513f1_0_922"/>
          <p:cNvCxnSpPr/>
          <p:nvPr/>
        </p:nvCxnSpPr>
        <p:spPr>
          <a:xfrm>
            <a:off x="5472135" y="1255323"/>
            <a:ext cx="3372000" cy="0"/>
          </a:xfrm>
          <a:prstGeom prst="straightConnector1">
            <a:avLst/>
          </a:prstGeom>
          <a:noFill/>
          <a:ln w="9525" cap="flat" cmpd="sng">
            <a:solidFill>
              <a:srgbClr val="AEABAB"/>
            </a:solidFill>
            <a:prstDash val="solid"/>
            <a:miter lim="800000"/>
            <a:headEnd type="none" w="sm" len="sm"/>
            <a:tailEnd type="none" w="sm" len="sm"/>
          </a:ln>
        </p:spPr>
      </p:cxnSp>
      <p:graphicFrame>
        <p:nvGraphicFramePr>
          <p:cNvPr id="372" name="Google Shape;372;ga3b6e513f1_0_922"/>
          <p:cNvGraphicFramePr/>
          <p:nvPr>
            <p:extLst/>
          </p:nvPr>
        </p:nvGraphicFramePr>
        <p:xfrm>
          <a:off x="5434072" y="3444859"/>
          <a:ext cx="6540600" cy="2319180"/>
        </p:xfrm>
        <a:graphic>
          <a:graphicData uri="http://schemas.openxmlformats.org/drawingml/2006/table">
            <a:tbl>
              <a:tblPr>
                <a:noFill/>
                <a:tableStyleId>{C9CDBEC9-4E10-4509-BF0A-F3A403EC96DB}</a:tableStyleId>
              </a:tblPr>
              <a:tblGrid>
                <a:gridCol w="3304975">
                  <a:extLst>
                    <a:ext uri="{9D8B030D-6E8A-4147-A177-3AD203B41FA5}">
                      <a16:colId xmlns:a16="http://schemas.microsoft.com/office/drawing/2014/main" val="20000"/>
                    </a:ext>
                  </a:extLst>
                </a:gridCol>
                <a:gridCol w="1101900">
                  <a:extLst>
                    <a:ext uri="{9D8B030D-6E8A-4147-A177-3AD203B41FA5}">
                      <a16:colId xmlns:a16="http://schemas.microsoft.com/office/drawing/2014/main" val="20001"/>
                    </a:ext>
                  </a:extLst>
                </a:gridCol>
                <a:gridCol w="1072900">
                  <a:extLst>
                    <a:ext uri="{9D8B030D-6E8A-4147-A177-3AD203B41FA5}">
                      <a16:colId xmlns:a16="http://schemas.microsoft.com/office/drawing/2014/main" val="20002"/>
                    </a:ext>
                  </a:extLst>
                </a:gridCol>
                <a:gridCol w="1060825">
                  <a:extLst>
                    <a:ext uri="{9D8B030D-6E8A-4147-A177-3AD203B41FA5}">
                      <a16:colId xmlns:a16="http://schemas.microsoft.com/office/drawing/2014/main" val="20003"/>
                    </a:ext>
                  </a:extLst>
                </a:gridCol>
              </a:tblGrid>
              <a:tr h="577900">
                <a:tc>
                  <a:txBody>
                    <a:bodyPr/>
                    <a:lstStyle/>
                    <a:p>
                      <a:pPr marL="0" marR="0" lvl="0" indent="0" algn="l" rtl="0">
                        <a:lnSpc>
                          <a:spcPct val="100000"/>
                        </a:lnSpc>
                        <a:spcBef>
                          <a:spcPts val="0"/>
                        </a:spcBef>
                        <a:spcAft>
                          <a:spcPts val="0"/>
                        </a:spcAft>
                        <a:buClr>
                          <a:schemeClr val="dk1"/>
                        </a:buClr>
                        <a:buSzPts val="1400"/>
                        <a:buFont typeface="Calibri"/>
                        <a:buNone/>
                      </a:pPr>
                      <a:endParaRPr sz="1400" b="1" i="0" u="none" strike="noStrike" cap="none" dirty="0">
                        <a:solidFill>
                          <a:srgbClr val="3F3F3F"/>
                        </a:solidFill>
                        <a:latin typeface="Calibri"/>
                        <a:ea typeface="Calibri"/>
                        <a:cs typeface="Calibri"/>
                        <a:sym typeface="Calibri"/>
                      </a:endParaRPr>
                    </a:p>
                  </a:txBody>
                  <a:tcPr marL="58450" marR="58450" marT="29225" marB="29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600" b="0" i="0" u="none" strike="noStrike" cap="none" dirty="0">
                          <a:solidFill>
                            <a:srgbClr val="3F3F3F"/>
                          </a:solidFill>
                          <a:latin typeface="Calibri"/>
                          <a:ea typeface="Calibri"/>
                          <a:cs typeface="Calibri"/>
                          <a:sym typeface="Calibri"/>
                        </a:rPr>
                        <a:t>WHEAT FLOUR</a:t>
                      </a:r>
                      <a:endParaRPr sz="1400" u="none" strike="noStrike" cap="none" dirty="0"/>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MAIZE FLOUR</a:t>
                      </a:r>
                      <a:endParaRPr sz="1400" u="none" strike="noStrike" cap="none"/>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RICE</a:t>
                      </a:r>
                      <a:endParaRPr sz="1400" u="none" strike="noStrike" cap="none"/>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241350">
                <a:tc>
                  <a:txBody>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3F3F3F"/>
                        </a:solidFill>
                        <a:latin typeface="Calibri"/>
                        <a:ea typeface="Calibri"/>
                        <a:cs typeface="Calibri"/>
                        <a:sym typeface="Calibri"/>
                      </a:endParaRPr>
                    </a:p>
                  </a:txBody>
                  <a:tcPr marL="58450" marR="58450" marT="29225" marB="29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100" b="0" i="0" u="none" strike="noStrike" cap="none">
                          <a:solidFill>
                            <a:srgbClr val="3F3F3F"/>
                          </a:solidFill>
                          <a:latin typeface="Calibri"/>
                          <a:ea typeface="Calibri"/>
                          <a:cs typeface="Calibri"/>
                          <a:sym typeface="Calibri"/>
                        </a:rPr>
                        <a:t>million metric tons</a:t>
                      </a:r>
                      <a:endParaRPr sz="1100" b="1" i="0" u="none" strike="noStrike" cap="none">
                        <a:solidFill>
                          <a:srgbClr val="3F3F3F"/>
                        </a:solidFill>
                        <a:latin typeface="Calibri"/>
                        <a:ea typeface="Calibri"/>
                        <a:cs typeface="Calibri"/>
                        <a:sym typeface="Calibri"/>
                      </a:endParaRPr>
                    </a:p>
                  </a:txBody>
                  <a:tcPr marL="58450" marR="58450" marT="29225" marB="29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100" b="0" i="0" u="none" strike="noStrike" cap="none">
                          <a:solidFill>
                            <a:srgbClr val="3F3F3F"/>
                          </a:solidFill>
                          <a:latin typeface="Calibri"/>
                          <a:ea typeface="Calibri"/>
                          <a:cs typeface="Calibri"/>
                          <a:sym typeface="Calibri"/>
                        </a:rPr>
                        <a:t>million metric tons</a:t>
                      </a:r>
                      <a:endParaRPr sz="1100" b="1" i="0" u="none" strike="noStrike" cap="none">
                        <a:solidFill>
                          <a:srgbClr val="3F3F3F"/>
                        </a:solidFill>
                        <a:latin typeface="Calibri"/>
                        <a:ea typeface="Calibri"/>
                        <a:cs typeface="Calibri"/>
                        <a:sym typeface="Calibri"/>
                      </a:endParaRPr>
                    </a:p>
                  </a:txBody>
                  <a:tcPr marL="58450" marR="58450" marT="29225" marB="29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100" b="0" i="0" u="none" strike="noStrike" cap="none">
                          <a:solidFill>
                            <a:srgbClr val="3F3F3F"/>
                          </a:solidFill>
                          <a:latin typeface="Calibri"/>
                          <a:ea typeface="Calibri"/>
                          <a:cs typeface="Calibri"/>
                          <a:sym typeface="Calibri"/>
                        </a:rPr>
                        <a:t>million metric tons</a:t>
                      </a:r>
                      <a:endParaRPr sz="1100" b="1" i="0" u="none" strike="noStrike" cap="none">
                        <a:solidFill>
                          <a:srgbClr val="3F3F3F"/>
                        </a:solidFill>
                        <a:latin typeface="Calibri"/>
                        <a:ea typeface="Calibri"/>
                        <a:cs typeface="Calibri"/>
                        <a:sym typeface="Calibri"/>
                      </a:endParaRPr>
                    </a:p>
                  </a:txBody>
                  <a:tcPr marL="58450" marR="58450" marT="29225" marB="292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347625">
                <a:tc>
                  <a:txBody>
                    <a:bodyPr/>
                    <a:lstStyle/>
                    <a:p>
                      <a:pPr marL="0" marR="0" lvl="0" indent="0" algn="l" rtl="0">
                        <a:lnSpc>
                          <a:spcPct val="100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Available for human consumption</a:t>
                      </a:r>
                      <a:endParaRPr sz="1600" b="1" i="0" u="none" strike="noStrike" cap="none" baseline="30000">
                        <a:solidFill>
                          <a:srgbClr val="3F3F3F"/>
                        </a:solidFill>
                        <a:latin typeface="Calibri"/>
                        <a:ea typeface="Calibri"/>
                        <a:cs typeface="Calibri"/>
                        <a:sym typeface="Calibri"/>
                      </a:endParaRPr>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355</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90</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377</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2"/>
                  </a:ext>
                </a:extLst>
              </a:tr>
              <a:tr h="318175">
                <a:tc>
                  <a:txBody>
                    <a:bodyPr/>
                    <a:lstStyle/>
                    <a:p>
                      <a:pPr marL="0" marR="0" lvl="0" indent="0" algn="l" rtl="0">
                        <a:lnSpc>
                          <a:spcPct val="100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Industrially milled</a:t>
                      </a:r>
                      <a:endParaRPr sz="1600" b="1" i="0" u="none" strike="noStrike" cap="none" baseline="30000">
                        <a:solidFill>
                          <a:srgbClr val="3F3F3F"/>
                        </a:solidFill>
                        <a:latin typeface="Calibri"/>
                        <a:ea typeface="Calibri"/>
                        <a:cs typeface="Calibri"/>
                        <a:sym typeface="Calibri"/>
                      </a:endParaRPr>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282</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32</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210</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340875">
                <a:tc>
                  <a:txBody>
                    <a:bodyPr/>
                    <a:lstStyle/>
                    <a:p>
                      <a:pPr marL="0" marR="0" lvl="0" indent="0" algn="l" rtl="0">
                        <a:lnSpc>
                          <a:spcPct val="100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Industrially milled and fortified</a:t>
                      </a:r>
                      <a:endParaRPr sz="1600" b="1" i="0" u="none" strike="noStrike" cap="none" baseline="30000">
                        <a:solidFill>
                          <a:srgbClr val="3F3F3F"/>
                        </a:solidFill>
                        <a:latin typeface="Calibri"/>
                        <a:ea typeface="Calibri"/>
                        <a:cs typeface="Calibri"/>
                        <a:sym typeface="Calibri"/>
                      </a:endParaRPr>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90</a:t>
                      </a:r>
                      <a:endParaRPr sz="1600" b="1" i="0" u="none" strike="noStrike" cap="none">
                        <a:solidFill>
                          <a:srgbClr val="3F3F3F"/>
                        </a:solidFill>
                        <a:latin typeface="Calibri"/>
                        <a:ea typeface="Calibri"/>
                        <a:cs typeface="Calibri"/>
                        <a:sym typeface="Calibri"/>
                      </a:endParaRPr>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17</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600" b="0" i="0" u="none" strike="noStrike" cap="none">
                          <a:solidFill>
                            <a:srgbClr val="3F3F3F"/>
                          </a:solidFill>
                          <a:latin typeface="Calibri"/>
                          <a:ea typeface="Calibri"/>
                          <a:cs typeface="Calibri"/>
                          <a:sym typeface="Calibri"/>
                        </a:rPr>
                        <a:t>2</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4"/>
                  </a:ext>
                </a:extLst>
              </a:tr>
              <a:tr h="340875">
                <a:tc>
                  <a:txBody>
                    <a:bodyPr/>
                    <a:lstStyle/>
                    <a:p>
                      <a:pPr marL="0" marR="0" lvl="0" indent="0" algn="l" rtl="0">
                        <a:lnSpc>
                          <a:spcPct val="100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 industrially milled and fortified</a:t>
                      </a:r>
                      <a:endParaRPr sz="1600" b="1" i="0" u="none" strike="noStrike" cap="none" baseline="30000">
                        <a:solidFill>
                          <a:schemeClr val="lt1"/>
                        </a:solidFill>
                        <a:latin typeface="Calibri"/>
                        <a:ea typeface="Calibri"/>
                        <a:cs typeface="Calibri"/>
                        <a:sym typeface="Calibri"/>
                      </a:endParaRPr>
                    </a:p>
                  </a:txBody>
                  <a:tcPr marL="58450" marR="58450" marT="29225" marB="292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600" b="1" i="0" u="none" strike="noStrike" cap="none">
                          <a:solidFill>
                            <a:schemeClr val="lt1"/>
                          </a:solidFill>
                          <a:latin typeface="Calibri"/>
                          <a:ea typeface="Calibri"/>
                          <a:cs typeface="Calibri"/>
                          <a:sym typeface="Calibri"/>
                        </a:rPr>
                        <a:t>30%</a:t>
                      </a:r>
                      <a:endParaRPr sz="1400" u="none" strike="noStrike" cap="none"/>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600" b="1" i="0" u="none" strike="noStrike" cap="none" dirty="0">
                          <a:solidFill>
                            <a:schemeClr val="lt1"/>
                          </a:solidFill>
                          <a:latin typeface="Calibri"/>
                          <a:ea typeface="Calibri"/>
                          <a:cs typeface="Calibri"/>
                          <a:sym typeface="Calibri"/>
                        </a:rPr>
                        <a:t>30%</a:t>
                      </a:r>
                      <a:endParaRPr sz="1400" u="none" strike="noStrike" cap="none" dirty="0"/>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600" b="1" i="0" u="none" strike="noStrike" cap="none" dirty="0">
                          <a:solidFill>
                            <a:schemeClr val="lt1"/>
                          </a:solidFill>
                          <a:latin typeface="Calibri"/>
                          <a:ea typeface="Calibri"/>
                          <a:cs typeface="Calibri"/>
                          <a:sym typeface="Calibri"/>
                        </a:rPr>
                        <a:t>1%</a:t>
                      </a:r>
                      <a:endParaRPr sz="1400" u="none" strike="noStrike" cap="none" dirty="0"/>
                    </a:p>
                  </a:txBody>
                  <a:tcPr marL="43825" marR="4382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extLst>
                  <a:ext uri="{0D108BD9-81ED-4DB2-BD59-A6C34878D82A}">
                    <a16:rowId xmlns:a16="http://schemas.microsoft.com/office/drawing/2014/main" val="10005"/>
                  </a:ext>
                </a:extLst>
              </a:tr>
            </a:tbl>
          </a:graphicData>
        </a:graphic>
      </p:graphicFrame>
      <p:sp>
        <p:nvSpPr>
          <p:cNvPr id="373" name="Google Shape;373;ga3b6e513f1_0_922"/>
          <p:cNvSpPr txBox="1"/>
          <p:nvPr/>
        </p:nvSpPr>
        <p:spPr>
          <a:xfrm>
            <a:off x="118607" y="6588087"/>
            <a:ext cx="1380600" cy="215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Photo: Ray Witlin</a:t>
            </a:r>
            <a:endParaRPr sz="800" b="0" i="0" u="none" strike="noStrike" cap="none">
              <a:solidFill>
                <a:schemeClr val="lt1"/>
              </a:solidFill>
              <a:latin typeface="Calibri"/>
              <a:ea typeface="Calibri"/>
              <a:cs typeface="Calibri"/>
              <a:sym typeface="Calibri"/>
            </a:endParaRPr>
          </a:p>
        </p:txBody>
      </p:sp>
      <p:graphicFrame>
        <p:nvGraphicFramePr>
          <p:cNvPr id="11" name="Google Shape;372;ga3b6e513f1_0_922">
            <a:extLst>
              <a:ext uri="{FF2B5EF4-FFF2-40B4-BE49-F238E27FC236}">
                <a16:creationId xmlns:a16="http://schemas.microsoft.com/office/drawing/2014/main" id="{EDA9E0FD-2439-4B91-8DBE-71E68B803BCF}"/>
              </a:ext>
            </a:extLst>
          </p:cNvPr>
          <p:cNvGraphicFramePr/>
          <p:nvPr>
            <p:extLst/>
          </p:nvPr>
        </p:nvGraphicFramePr>
        <p:xfrm>
          <a:off x="5434029" y="3446963"/>
          <a:ext cx="6540600" cy="2332449"/>
        </p:xfrm>
        <a:graphic>
          <a:graphicData uri="http://schemas.openxmlformats.org/drawingml/2006/table">
            <a:tbl>
              <a:tblPr>
                <a:noFill/>
                <a:tableStyleId>{C9CDBEC9-4E10-4509-BF0A-F3A403EC96DB}</a:tableStyleId>
              </a:tblPr>
              <a:tblGrid>
                <a:gridCol w="3304975">
                  <a:extLst>
                    <a:ext uri="{9D8B030D-6E8A-4147-A177-3AD203B41FA5}">
                      <a16:colId xmlns:a16="http://schemas.microsoft.com/office/drawing/2014/main" val="20000"/>
                    </a:ext>
                  </a:extLst>
                </a:gridCol>
                <a:gridCol w="1101900">
                  <a:extLst>
                    <a:ext uri="{9D8B030D-6E8A-4147-A177-3AD203B41FA5}">
                      <a16:colId xmlns:a16="http://schemas.microsoft.com/office/drawing/2014/main" val="20001"/>
                    </a:ext>
                  </a:extLst>
                </a:gridCol>
                <a:gridCol w="1072900">
                  <a:extLst>
                    <a:ext uri="{9D8B030D-6E8A-4147-A177-3AD203B41FA5}">
                      <a16:colId xmlns:a16="http://schemas.microsoft.com/office/drawing/2014/main" val="20002"/>
                    </a:ext>
                  </a:extLst>
                </a:gridCol>
                <a:gridCol w="1060825">
                  <a:extLst>
                    <a:ext uri="{9D8B030D-6E8A-4147-A177-3AD203B41FA5}">
                      <a16:colId xmlns:a16="http://schemas.microsoft.com/office/drawing/2014/main" val="20003"/>
                    </a:ext>
                  </a:extLst>
                </a:gridCol>
              </a:tblGrid>
              <a:tr h="577376">
                <a:tc>
                  <a:txBody>
                    <a:bodyPr/>
                    <a:lstStyle/>
                    <a:p>
                      <a:pPr marL="0" marR="0" lvl="0" indent="0" algn="l" rtl="0">
                        <a:lnSpc>
                          <a:spcPct val="100000"/>
                        </a:lnSpc>
                        <a:spcBef>
                          <a:spcPts val="0"/>
                        </a:spcBef>
                        <a:spcAft>
                          <a:spcPts val="0"/>
                        </a:spcAft>
                        <a:buClr>
                          <a:schemeClr val="dk1"/>
                        </a:buClr>
                        <a:buSzPts val="1400"/>
                        <a:buFont typeface="Calibri"/>
                        <a:buNone/>
                      </a:pPr>
                      <a:endParaRPr sz="1200" b="1" i="0" u="none" strike="noStrike" cap="none" dirty="0">
                        <a:solidFill>
                          <a:srgbClr val="3F3F3F"/>
                        </a:solidFill>
                        <a:latin typeface="Calibri"/>
                        <a:ea typeface="Calibri"/>
                        <a:cs typeface="Calibri"/>
                        <a:sym typeface="Calibri"/>
                      </a:endParaRPr>
                    </a:p>
                  </a:txBody>
                  <a:tcPr marL="43838" marR="43838" marT="21919" marB="21919">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WHEAT FLOUR</a:t>
                      </a:r>
                      <a:endParaRPr sz="1600" u="none" strike="noStrike" cap="none" dirty="0"/>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800" b="0" i="0" u="none" strike="noStrike" cap="none">
                          <a:solidFill>
                            <a:srgbClr val="3F3F3F"/>
                          </a:solidFill>
                          <a:latin typeface="Calibri"/>
                          <a:ea typeface="Calibri"/>
                          <a:cs typeface="Calibri"/>
                          <a:sym typeface="Calibri"/>
                        </a:rPr>
                        <a:t>MAIZE FLOUR</a:t>
                      </a:r>
                      <a:endParaRPr sz="1600" u="none" strike="noStrike" cap="none"/>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0000"/>
                        </a:lnSpc>
                        <a:spcBef>
                          <a:spcPts val="0"/>
                        </a:spcBef>
                        <a:spcAft>
                          <a:spcPts val="0"/>
                        </a:spcAft>
                        <a:buClr>
                          <a:srgbClr val="3F3F3F"/>
                        </a:buClr>
                        <a:buSzPts val="1600"/>
                        <a:buFont typeface="Calibri"/>
                        <a:buNone/>
                      </a:pPr>
                      <a:r>
                        <a:rPr lang="en-US" sz="1800" b="0" i="0" u="none" strike="noStrike" cap="none">
                          <a:solidFill>
                            <a:srgbClr val="3F3F3F"/>
                          </a:solidFill>
                          <a:latin typeface="Calibri"/>
                          <a:ea typeface="Calibri"/>
                          <a:cs typeface="Calibri"/>
                          <a:sym typeface="Calibri"/>
                        </a:rPr>
                        <a:t>RICE</a:t>
                      </a:r>
                      <a:endParaRPr sz="1600" u="none" strike="noStrike" cap="none"/>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0"/>
                  </a:ext>
                </a:extLst>
              </a:tr>
              <a:tr h="393373">
                <a:tc>
                  <a:txBody>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dirty="0">
                        <a:solidFill>
                          <a:srgbClr val="3F3F3F"/>
                        </a:solidFill>
                        <a:latin typeface="Calibri"/>
                        <a:ea typeface="Calibri"/>
                        <a:cs typeface="Calibri"/>
                        <a:sym typeface="Calibri"/>
                      </a:endParaRPr>
                    </a:p>
                  </a:txBody>
                  <a:tcPr marL="43838" marR="43838" marT="21919" marB="21919">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050" b="0" i="0" u="none" strike="noStrike" cap="none">
                          <a:solidFill>
                            <a:srgbClr val="3F3F3F"/>
                          </a:solidFill>
                          <a:latin typeface="Calibri"/>
                          <a:ea typeface="Calibri"/>
                          <a:cs typeface="Calibri"/>
                          <a:sym typeface="Calibri"/>
                        </a:rPr>
                        <a:t>million metric tons</a:t>
                      </a:r>
                      <a:endParaRPr sz="1050" b="1" i="0" u="none" strike="noStrike" cap="none">
                        <a:solidFill>
                          <a:srgbClr val="3F3F3F"/>
                        </a:solidFill>
                        <a:latin typeface="Calibri"/>
                        <a:ea typeface="Calibri"/>
                        <a:cs typeface="Calibri"/>
                        <a:sym typeface="Calibri"/>
                      </a:endParaRPr>
                    </a:p>
                  </a:txBody>
                  <a:tcPr marL="43838" marR="43838" marT="21919" marB="21919">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050" b="0" i="0" u="none" strike="noStrike" cap="none" dirty="0">
                          <a:solidFill>
                            <a:srgbClr val="3F3F3F"/>
                          </a:solidFill>
                          <a:latin typeface="Calibri"/>
                          <a:ea typeface="Calibri"/>
                          <a:cs typeface="Calibri"/>
                          <a:sym typeface="Calibri"/>
                        </a:rPr>
                        <a:t>million metric tons</a:t>
                      </a:r>
                      <a:endParaRPr sz="1050" b="1" i="0" u="none" strike="noStrike" cap="none" dirty="0">
                        <a:solidFill>
                          <a:srgbClr val="3F3F3F"/>
                        </a:solidFill>
                        <a:latin typeface="Calibri"/>
                        <a:ea typeface="Calibri"/>
                        <a:cs typeface="Calibri"/>
                        <a:sym typeface="Calibri"/>
                      </a:endParaRPr>
                    </a:p>
                  </a:txBody>
                  <a:tcPr marL="43838" marR="43838" marT="21919" marB="21919">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0000"/>
                        </a:lnSpc>
                        <a:spcBef>
                          <a:spcPts val="0"/>
                        </a:spcBef>
                        <a:spcAft>
                          <a:spcPts val="0"/>
                        </a:spcAft>
                        <a:buClr>
                          <a:srgbClr val="3F3F3F"/>
                        </a:buClr>
                        <a:buSzPts val="1100"/>
                        <a:buFont typeface="Calibri"/>
                        <a:buNone/>
                      </a:pPr>
                      <a:r>
                        <a:rPr lang="en-US" sz="1050" b="0" i="0" u="none" strike="noStrike" cap="none" dirty="0">
                          <a:solidFill>
                            <a:srgbClr val="3F3F3F"/>
                          </a:solidFill>
                          <a:latin typeface="Calibri"/>
                          <a:ea typeface="Calibri"/>
                          <a:cs typeface="Calibri"/>
                          <a:sym typeface="Calibri"/>
                        </a:rPr>
                        <a:t>million metric tons</a:t>
                      </a:r>
                      <a:endParaRPr sz="1050" b="1" i="0" u="none" strike="noStrike" cap="none" dirty="0">
                        <a:solidFill>
                          <a:srgbClr val="3F3F3F"/>
                        </a:solidFill>
                        <a:latin typeface="Calibri"/>
                        <a:ea typeface="Calibri"/>
                        <a:cs typeface="Calibri"/>
                        <a:sym typeface="Calibri"/>
                      </a:endParaRPr>
                    </a:p>
                  </a:txBody>
                  <a:tcPr marL="43838" marR="43838" marT="21919" marB="21919">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347310">
                <a:tc>
                  <a:txBody>
                    <a:bodyPr/>
                    <a:lstStyle/>
                    <a:p>
                      <a:pPr marL="0" marR="0" lvl="0" indent="0" algn="l" rtl="0">
                        <a:lnSpc>
                          <a:spcPct val="100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Available for human consumption</a:t>
                      </a:r>
                      <a:endParaRPr sz="1800" b="1" i="0" u="none" strike="noStrike" cap="none" baseline="30000" dirty="0">
                        <a:solidFill>
                          <a:srgbClr val="3F3F3F"/>
                        </a:solidFill>
                        <a:latin typeface="Calibri"/>
                        <a:ea typeface="Calibri"/>
                        <a:cs typeface="Calibri"/>
                        <a:sym typeface="Calibri"/>
                      </a:endParaRPr>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391</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101</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391</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2"/>
                  </a:ext>
                </a:extLst>
              </a:tr>
              <a:tr h="317886">
                <a:tc>
                  <a:txBody>
                    <a:bodyPr/>
                    <a:lstStyle/>
                    <a:p>
                      <a:pPr marL="0" marR="0" lvl="0" indent="0" algn="l" rtl="0">
                        <a:lnSpc>
                          <a:spcPct val="100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Industrially milled</a:t>
                      </a:r>
                      <a:endParaRPr sz="1800" b="1" i="0" u="none" strike="noStrike" cap="none" baseline="30000" dirty="0">
                        <a:solidFill>
                          <a:srgbClr val="3F3F3F"/>
                        </a:solidFill>
                        <a:latin typeface="Calibri"/>
                        <a:ea typeface="Calibri"/>
                        <a:cs typeface="Calibri"/>
                        <a:sym typeface="Calibri"/>
                      </a:endParaRPr>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316</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26</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226</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340565">
                <a:tc>
                  <a:txBody>
                    <a:bodyPr/>
                    <a:lstStyle/>
                    <a:p>
                      <a:pPr marL="0" marR="0" lvl="0" indent="0" algn="l" rtl="0">
                        <a:lnSpc>
                          <a:spcPct val="100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Industrially milled and fortified</a:t>
                      </a:r>
                      <a:endParaRPr sz="1800" b="1" i="0" u="none" strike="noStrike" cap="none" baseline="30000" dirty="0">
                        <a:solidFill>
                          <a:srgbClr val="3F3F3F"/>
                        </a:solidFill>
                        <a:latin typeface="Calibri"/>
                        <a:ea typeface="Calibri"/>
                        <a:cs typeface="Calibri"/>
                        <a:sym typeface="Calibri"/>
                      </a:endParaRPr>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ea typeface="Calibri"/>
                          <a:cs typeface="Calibri"/>
                          <a:sym typeface="Calibri"/>
                        </a:rPr>
                        <a:t>100</a:t>
                      </a:r>
                      <a:endParaRPr sz="1800" b="1" i="0" u="none" strike="noStrike" cap="none" dirty="0">
                        <a:solidFill>
                          <a:srgbClr val="3F3F3F"/>
                        </a:solidFill>
                        <a:latin typeface="Calibri"/>
                        <a:ea typeface="Calibri"/>
                        <a:cs typeface="Calibri"/>
                        <a:sym typeface="Calibri"/>
                      </a:endParaRPr>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9</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tc>
                  <a:txBody>
                    <a:bodyPr/>
                    <a:lstStyle/>
                    <a:p>
                      <a:pPr marL="0" marR="0" lvl="0" indent="0" algn="ctr" rtl="0">
                        <a:lnSpc>
                          <a:spcPct val="107000"/>
                        </a:lnSpc>
                        <a:spcBef>
                          <a:spcPts val="0"/>
                        </a:spcBef>
                        <a:spcAft>
                          <a:spcPts val="0"/>
                        </a:spcAft>
                        <a:buClr>
                          <a:srgbClr val="3F3F3F"/>
                        </a:buClr>
                        <a:buSzPts val="1600"/>
                        <a:buFont typeface="Calibri"/>
                        <a:buNone/>
                      </a:pPr>
                      <a:r>
                        <a:rPr lang="en-US" sz="1800" b="0" i="0" u="none" strike="noStrike" cap="none" dirty="0">
                          <a:solidFill>
                            <a:srgbClr val="3F3F3F"/>
                          </a:solidFill>
                          <a:latin typeface="Calibri"/>
                          <a:cs typeface="Calibri"/>
                          <a:sym typeface="Calibri"/>
                        </a:rPr>
                        <a:t>3</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8E2F3"/>
                    </a:solidFill>
                  </a:tcPr>
                </a:tc>
                <a:extLst>
                  <a:ext uri="{0D108BD9-81ED-4DB2-BD59-A6C34878D82A}">
                    <a16:rowId xmlns:a16="http://schemas.microsoft.com/office/drawing/2014/main" val="10004"/>
                  </a:ext>
                </a:extLst>
              </a:tr>
              <a:tr h="340565">
                <a:tc>
                  <a:txBody>
                    <a:bodyPr/>
                    <a:lstStyle/>
                    <a:p>
                      <a:pPr marL="0" marR="0" lvl="0" indent="0" algn="l" rtl="0">
                        <a:lnSpc>
                          <a:spcPct val="100000"/>
                        </a:lnSpc>
                        <a:spcBef>
                          <a:spcPts val="0"/>
                        </a:spcBef>
                        <a:spcAft>
                          <a:spcPts val="0"/>
                        </a:spcAft>
                        <a:buClr>
                          <a:schemeClr val="lt1"/>
                        </a:buClr>
                        <a:buSzPts val="1600"/>
                        <a:buFont typeface="Calibri"/>
                        <a:buNone/>
                      </a:pPr>
                      <a:r>
                        <a:rPr lang="en-US" sz="1800" b="1" i="0" u="none" strike="noStrike" cap="none" dirty="0">
                          <a:solidFill>
                            <a:schemeClr val="lt1"/>
                          </a:solidFill>
                          <a:latin typeface="Calibri"/>
                          <a:ea typeface="Calibri"/>
                          <a:cs typeface="Calibri"/>
                          <a:sym typeface="Calibri"/>
                        </a:rPr>
                        <a:t>% industrially milled and fortified</a:t>
                      </a:r>
                      <a:endParaRPr sz="1800" b="1" i="0" u="none" strike="noStrike" cap="none" baseline="30000" dirty="0">
                        <a:solidFill>
                          <a:schemeClr val="lt1"/>
                        </a:solidFill>
                        <a:latin typeface="Calibri"/>
                        <a:ea typeface="Calibri"/>
                        <a:cs typeface="Calibri"/>
                        <a:sym typeface="Calibri"/>
                      </a:endParaRPr>
                    </a:p>
                  </a:txBody>
                  <a:tcPr marL="43838" marR="43838" marT="21919" marB="21919"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800" b="1" i="0" u="none" strike="noStrike" cap="none" dirty="0">
                          <a:solidFill>
                            <a:schemeClr val="lt1"/>
                          </a:solidFill>
                          <a:latin typeface="Calibri"/>
                          <a:ea typeface="Calibri"/>
                          <a:cs typeface="Calibri"/>
                          <a:sym typeface="Calibri"/>
                        </a:rPr>
                        <a:t>32%</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800" b="1" i="0" u="none" strike="noStrike" cap="none" dirty="0">
                          <a:solidFill>
                            <a:schemeClr val="lt1"/>
                          </a:solidFill>
                          <a:latin typeface="Calibri"/>
                          <a:ea typeface="Calibri"/>
                          <a:cs typeface="Calibri"/>
                          <a:sym typeface="Calibri"/>
                        </a:rPr>
                        <a:t>34%</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tc>
                  <a:txBody>
                    <a:bodyPr/>
                    <a:lstStyle/>
                    <a:p>
                      <a:pPr marL="0" marR="0" lvl="0" indent="0" algn="ctr" rtl="0">
                        <a:lnSpc>
                          <a:spcPct val="107000"/>
                        </a:lnSpc>
                        <a:spcBef>
                          <a:spcPts val="0"/>
                        </a:spcBef>
                        <a:spcAft>
                          <a:spcPts val="0"/>
                        </a:spcAft>
                        <a:buClr>
                          <a:schemeClr val="lt1"/>
                        </a:buClr>
                        <a:buSzPts val="1600"/>
                        <a:buFont typeface="Calibri"/>
                        <a:buNone/>
                      </a:pPr>
                      <a:r>
                        <a:rPr lang="en-US" sz="1800" b="1" i="0" u="none" strike="noStrike" cap="none" dirty="0">
                          <a:solidFill>
                            <a:schemeClr val="lt1"/>
                          </a:solidFill>
                          <a:latin typeface="Calibri"/>
                          <a:ea typeface="Calibri"/>
                          <a:cs typeface="Calibri"/>
                          <a:sym typeface="Calibri"/>
                        </a:rPr>
                        <a:t>1%</a:t>
                      </a:r>
                      <a:endParaRPr sz="1600" u="none" strike="noStrike" cap="none" dirty="0"/>
                    </a:p>
                  </a:txBody>
                  <a:tcPr marL="32869" marR="32869"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F3F3F"/>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grpSp>
        <p:nvGrpSpPr>
          <p:cNvPr id="230" name="Google Shape;230;p9"/>
          <p:cNvGrpSpPr/>
          <p:nvPr/>
        </p:nvGrpSpPr>
        <p:grpSpPr>
          <a:xfrm>
            <a:off x="5016136" y="3428999"/>
            <a:ext cx="6337663" cy="2806677"/>
            <a:chOff x="3475" y="16452"/>
            <a:chExt cx="6740924" cy="3015096"/>
          </a:xfrm>
        </p:grpSpPr>
        <p:sp>
          <p:nvSpPr>
            <p:cNvPr id="231" name="Google Shape;231;p9"/>
            <p:cNvSpPr/>
            <p:nvPr/>
          </p:nvSpPr>
          <p:spPr>
            <a:xfrm rot="5400000">
              <a:off x="421920" y="745173"/>
              <a:ext cx="1260419" cy="2097309"/>
            </a:xfrm>
            <a:prstGeom prst="corner">
              <a:avLst>
                <a:gd name="adj1" fmla="val 16120"/>
                <a:gd name="adj2" fmla="val 16110"/>
              </a:avLst>
            </a:prstGeom>
            <a:solidFill>
              <a:srgbClr val="00448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32" name="Google Shape;232;p9"/>
            <p:cNvSpPr/>
            <p:nvPr/>
          </p:nvSpPr>
          <p:spPr>
            <a:xfrm>
              <a:off x="211524" y="1371817"/>
              <a:ext cx="1893462" cy="1659731"/>
            </a:xfrm>
            <a:prstGeom prst="rect">
              <a:avLst/>
            </a:prstGeom>
            <a:noFill/>
            <a:ln>
              <a:noFill/>
            </a:ln>
          </p:spPr>
          <p:txBody>
            <a:bodyPr spcFirstLastPara="1" wrap="square" lIns="91425" tIns="91425" rIns="91425" bIns="91425" anchor="ctr" anchorCtr="0">
              <a:noAutofit/>
            </a:bodyPr>
            <a:lstStyle/>
            <a:p>
              <a:endParaRPr/>
            </a:p>
          </p:txBody>
        </p:sp>
        <p:sp>
          <p:nvSpPr>
            <p:cNvPr id="233" name="Google Shape;233;p9"/>
            <p:cNvSpPr txBox="1"/>
            <p:nvPr/>
          </p:nvSpPr>
          <p:spPr>
            <a:xfrm>
              <a:off x="211524" y="1371817"/>
              <a:ext cx="1893462" cy="1659731"/>
            </a:xfrm>
            <a:prstGeom prst="rect">
              <a:avLst/>
            </a:prstGeom>
            <a:noFill/>
            <a:ln>
              <a:noFill/>
            </a:ln>
          </p:spPr>
          <p:txBody>
            <a:bodyPr spcFirstLastPara="1" wrap="square" lIns="76200" tIns="76200" rIns="76200" bIns="76200" anchor="t" anchorCtr="0">
              <a:noAutofit/>
            </a:bodyPr>
            <a:lstStyle/>
            <a:p>
              <a:pPr>
                <a:lnSpc>
                  <a:spcPct val="90000"/>
                </a:lnSpc>
                <a:buClr>
                  <a:schemeClr val="dk1"/>
                </a:buClr>
                <a:buSzPts val="2000"/>
              </a:pPr>
              <a:r>
                <a:rPr lang="en-US" sz="1600" dirty="0">
                  <a:solidFill>
                    <a:schemeClr val="dk1"/>
                  </a:solidFill>
                  <a:latin typeface="Calibri (body)"/>
                </a:rPr>
                <a:t>Audit and/or inspection results from producers, border points, or markets is collected </a:t>
              </a:r>
              <a:endParaRPr sz="1600" dirty="0">
                <a:solidFill>
                  <a:schemeClr val="dk1"/>
                </a:solidFill>
                <a:latin typeface="Calibri (body)"/>
              </a:endParaRPr>
            </a:p>
          </p:txBody>
        </p:sp>
        <p:sp>
          <p:nvSpPr>
            <p:cNvPr id="234" name="Google Shape;234;p9"/>
            <p:cNvSpPr/>
            <p:nvPr/>
          </p:nvSpPr>
          <p:spPr>
            <a:xfrm>
              <a:off x="1747730" y="590767"/>
              <a:ext cx="357257" cy="357257"/>
            </a:xfrm>
            <a:prstGeom prst="triangle">
              <a:avLst>
                <a:gd name="adj" fmla="val 100000"/>
              </a:avLst>
            </a:prstGeom>
            <a:solidFill>
              <a:srgbClr val="00448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35" name="Google Shape;235;p9"/>
            <p:cNvSpPr/>
            <p:nvPr/>
          </p:nvSpPr>
          <p:spPr>
            <a:xfrm rot="5400000">
              <a:off x="2739888" y="171589"/>
              <a:ext cx="1260419" cy="2097309"/>
            </a:xfrm>
            <a:prstGeom prst="corner">
              <a:avLst>
                <a:gd name="adj1" fmla="val 16120"/>
                <a:gd name="adj2" fmla="val 16110"/>
              </a:avLst>
            </a:prstGeom>
            <a:solidFill>
              <a:srgbClr val="00448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36" name="Google Shape;236;p9"/>
            <p:cNvSpPr/>
            <p:nvPr/>
          </p:nvSpPr>
          <p:spPr>
            <a:xfrm>
              <a:off x="2529493" y="798233"/>
              <a:ext cx="1893462" cy="1659731"/>
            </a:xfrm>
            <a:prstGeom prst="rect">
              <a:avLst/>
            </a:prstGeom>
            <a:noFill/>
            <a:ln>
              <a:noFill/>
            </a:ln>
          </p:spPr>
          <p:txBody>
            <a:bodyPr spcFirstLastPara="1" wrap="square" lIns="91425" tIns="91425" rIns="91425" bIns="91425" anchor="ctr" anchorCtr="0">
              <a:noAutofit/>
            </a:bodyPr>
            <a:lstStyle/>
            <a:p>
              <a:endParaRPr/>
            </a:p>
          </p:txBody>
        </p:sp>
        <p:sp>
          <p:nvSpPr>
            <p:cNvPr id="237" name="Google Shape;237;p9"/>
            <p:cNvSpPr txBox="1"/>
            <p:nvPr/>
          </p:nvSpPr>
          <p:spPr>
            <a:xfrm>
              <a:off x="2529493" y="798233"/>
              <a:ext cx="1893462" cy="1659731"/>
            </a:xfrm>
            <a:prstGeom prst="rect">
              <a:avLst/>
            </a:prstGeom>
            <a:noFill/>
            <a:ln>
              <a:noFill/>
            </a:ln>
          </p:spPr>
          <p:txBody>
            <a:bodyPr spcFirstLastPara="1" wrap="square" lIns="76200" tIns="76200" rIns="76200" bIns="76200" anchor="t" anchorCtr="0">
              <a:noAutofit/>
            </a:bodyPr>
            <a:lstStyle/>
            <a:p>
              <a:pPr>
                <a:lnSpc>
                  <a:spcPct val="90000"/>
                </a:lnSpc>
                <a:buClr>
                  <a:schemeClr val="dk1"/>
                </a:buClr>
                <a:buSzPts val="2000"/>
              </a:pPr>
              <a:r>
                <a:rPr lang="en-US" sz="1600">
                  <a:solidFill>
                    <a:schemeClr val="dk1"/>
                  </a:solidFill>
                  <a:latin typeface="Calibri (body)"/>
                </a:rPr>
                <a:t>Data is entered into FortifyMIS via a hand-held device </a:t>
              </a:r>
              <a:endParaRPr sz="1600">
                <a:solidFill>
                  <a:schemeClr val="dk1"/>
                </a:solidFill>
                <a:latin typeface="Calibri (body)"/>
              </a:endParaRPr>
            </a:p>
          </p:txBody>
        </p:sp>
        <p:sp>
          <p:nvSpPr>
            <p:cNvPr id="238" name="Google Shape;238;p9"/>
            <p:cNvSpPr/>
            <p:nvPr/>
          </p:nvSpPr>
          <p:spPr>
            <a:xfrm>
              <a:off x="4065699" y="17183"/>
              <a:ext cx="357257" cy="357257"/>
            </a:xfrm>
            <a:prstGeom prst="triangle">
              <a:avLst>
                <a:gd name="adj" fmla="val 100000"/>
              </a:avLst>
            </a:prstGeom>
            <a:solidFill>
              <a:srgbClr val="00448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39" name="Google Shape;239;p9"/>
            <p:cNvSpPr/>
            <p:nvPr/>
          </p:nvSpPr>
          <p:spPr>
            <a:xfrm rot="5400000">
              <a:off x="5057857" y="-401993"/>
              <a:ext cx="1260419" cy="2097309"/>
            </a:xfrm>
            <a:prstGeom prst="corner">
              <a:avLst>
                <a:gd name="adj1" fmla="val 16120"/>
                <a:gd name="adj2" fmla="val 16110"/>
              </a:avLst>
            </a:prstGeom>
            <a:solidFill>
              <a:srgbClr val="004484"/>
            </a:solidFill>
            <a:ln w="12700"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endParaRPr/>
            </a:p>
          </p:txBody>
        </p:sp>
        <p:sp>
          <p:nvSpPr>
            <p:cNvPr id="240" name="Google Shape;240;p9"/>
            <p:cNvSpPr/>
            <p:nvPr/>
          </p:nvSpPr>
          <p:spPr>
            <a:xfrm>
              <a:off x="4850937" y="251039"/>
              <a:ext cx="1893462" cy="1659731"/>
            </a:xfrm>
            <a:prstGeom prst="rect">
              <a:avLst/>
            </a:prstGeom>
            <a:noFill/>
            <a:ln>
              <a:noFill/>
            </a:ln>
          </p:spPr>
          <p:txBody>
            <a:bodyPr spcFirstLastPara="1" wrap="square" lIns="91425" tIns="91425" rIns="91425" bIns="91425" anchor="ctr" anchorCtr="0">
              <a:noAutofit/>
            </a:bodyPr>
            <a:lstStyle/>
            <a:p>
              <a:endParaRPr/>
            </a:p>
          </p:txBody>
        </p:sp>
        <p:sp>
          <p:nvSpPr>
            <p:cNvPr id="241" name="Google Shape;241;p9"/>
            <p:cNvSpPr txBox="1"/>
            <p:nvPr/>
          </p:nvSpPr>
          <p:spPr>
            <a:xfrm>
              <a:off x="4850937" y="251039"/>
              <a:ext cx="1893462" cy="1659731"/>
            </a:xfrm>
            <a:prstGeom prst="rect">
              <a:avLst/>
            </a:prstGeom>
            <a:noFill/>
            <a:ln>
              <a:noFill/>
            </a:ln>
          </p:spPr>
          <p:txBody>
            <a:bodyPr spcFirstLastPara="1" wrap="square" lIns="76200" tIns="76200" rIns="76200" bIns="76200" anchor="t" anchorCtr="0">
              <a:noAutofit/>
            </a:bodyPr>
            <a:lstStyle/>
            <a:p>
              <a:pPr>
                <a:lnSpc>
                  <a:spcPct val="90000"/>
                </a:lnSpc>
                <a:buClr>
                  <a:schemeClr val="dk1"/>
                </a:buClr>
                <a:buSzPts val="2000"/>
              </a:pPr>
              <a:r>
                <a:rPr lang="en-US" sz="1600" dirty="0">
                  <a:solidFill>
                    <a:schemeClr val="dk1"/>
                  </a:solidFill>
                  <a:latin typeface="Calibri (body)"/>
                </a:rPr>
                <a:t>Results are analyzed and summarized visually on dashboards giving a producer-specific or national picture of compliance </a:t>
              </a:r>
              <a:endParaRPr sz="1600" dirty="0">
                <a:solidFill>
                  <a:schemeClr val="dk1"/>
                </a:solidFill>
                <a:latin typeface="Calibri (body)"/>
              </a:endParaRPr>
            </a:p>
          </p:txBody>
        </p:sp>
      </p:grpSp>
      <p:pic>
        <p:nvPicPr>
          <p:cNvPr id="242" name="Google Shape;242;p9"/>
          <p:cNvPicPr preferRelativeResize="0"/>
          <p:nvPr/>
        </p:nvPicPr>
        <p:blipFill rotWithShape="1">
          <a:blip r:embed="rId3">
            <a:alphaModFix/>
          </a:blip>
          <a:srcRect/>
          <a:stretch/>
        </p:blipFill>
        <p:spPr>
          <a:xfrm>
            <a:off x="9535864" y="2469737"/>
            <a:ext cx="1526146" cy="683653"/>
          </a:xfrm>
          <a:prstGeom prst="rect">
            <a:avLst/>
          </a:prstGeom>
          <a:noFill/>
          <a:ln>
            <a:noFill/>
          </a:ln>
        </p:spPr>
      </p:pic>
      <p:pic>
        <p:nvPicPr>
          <p:cNvPr id="243" name="Google Shape;243;p9"/>
          <p:cNvPicPr preferRelativeResize="0"/>
          <p:nvPr/>
        </p:nvPicPr>
        <p:blipFill rotWithShape="1">
          <a:blip r:embed="rId4">
            <a:alphaModFix/>
          </a:blip>
          <a:srcRect/>
          <a:stretch/>
        </p:blipFill>
        <p:spPr>
          <a:xfrm>
            <a:off x="5784163" y="3078145"/>
            <a:ext cx="891601" cy="1097240"/>
          </a:xfrm>
          <a:prstGeom prst="rect">
            <a:avLst/>
          </a:prstGeom>
          <a:noFill/>
          <a:ln>
            <a:noFill/>
          </a:ln>
        </p:spPr>
      </p:pic>
      <p:pic>
        <p:nvPicPr>
          <p:cNvPr id="244" name="Google Shape;244;p9"/>
          <p:cNvPicPr preferRelativeResize="0"/>
          <p:nvPr/>
        </p:nvPicPr>
        <p:blipFill rotWithShape="1">
          <a:blip r:embed="rId5">
            <a:alphaModFix/>
          </a:blip>
          <a:srcRect r="4398"/>
          <a:stretch/>
        </p:blipFill>
        <p:spPr>
          <a:xfrm>
            <a:off x="4933578" y="3476183"/>
            <a:ext cx="793853" cy="820131"/>
          </a:xfrm>
          <a:prstGeom prst="ellipse">
            <a:avLst/>
          </a:prstGeom>
          <a:noFill/>
          <a:ln>
            <a:noFill/>
          </a:ln>
        </p:spPr>
      </p:pic>
      <p:pic>
        <p:nvPicPr>
          <p:cNvPr id="245" name="Google Shape;245;p9"/>
          <p:cNvPicPr preferRelativeResize="0"/>
          <p:nvPr/>
        </p:nvPicPr>
        <p:blipFill rotWithShape="1">
          <a:blip r:embed="rId6">
            <a:alphaModFix/>
          </a:blip>
          <a:srcRect b="2315"/>
          <a:stretch/>
        </p:blipFill>
        <p:spPr>
          <a:xfrm>
            <a:off x="7296910" y="2497537"/>
            <a:ext cx="1626658" cy="1075288"/>
          </a:xfrm>
          <a:prstGeom prst="rect">
            <a:avLst/>
          </a:prstGeom>
          <a:noFill/>
          <a:ln>
            <a:noFill/>
          </a:ln>
        </p:spPr>
      </p:pic>
      <p:pic>
        <p:nvPicPr>
          <p:cNvPr id="246" name="Google Shape;246;p9" descr="https://lh6.googleusercontent.com/k4ZQC1VwSJHymFHVO9_5u69WgNN-7F3hF_WoEF_jPcALP7XO8mLo6-KtSbB1xTr8G-NUlpZGLNF-Yq0Pths9E5UiydPUrPG4JdaYNYfakM_bX3yFqzb_JKgLXZqmqJxhu_q9L5f2"/>
          <p:cNvPicPr preferRelativeResize="0"/>
          <p:nvPr/>
        </p:nvPicPr>
        <p:blipFill rotWithShape="1">
          <a:blip r:embed="rId7">
            <a:alphaModFix/>
          </a:blip>
          <a:srcRect/>
          <a:stretch/>
        </p:blipFill>
        <p:spPr>
          <a:xfrm>
            <a:off x="9315937" y="1852123"/>
            <a:ext cx="1924301" cy="506535"/>
          </a:xfrm>
          <a:prstGeom prst="rect">
            <a:avLst/>
          </a:prstGeom>
          <a:noFill/>
          <a:ln>
            <a:noFill/>
          </a:ln>
        </p:spPr>
      </p:pic>
      <p:sp>
        <p:nvSpPr>
          <p:cNvPr id="19" name="Google Shape;250;p32">
            <a:extLst>
              <a:ext uri="{FF2B5EF4-FFF2-40B4-BE49-F238E27FC236}">
                <a16:creationId xmlns:a16="http://schemas.microsoft.com/office/drawing/2014/main" id="{CB5D6DCA-B46F-45BC-90BD-C8E0B5BA0388}"/>
              </a:ext>
            </a:extLst>
          </p:cNvPr>
          <p:cNvSpPr txBox="1"/>
          <p:nvPr/>
        </p:nvSpPr>
        <p:spPr>
          <a:xfrm>
            <a:off x="900893" y="254762"/>
            <a:ext cx="10452907" cy="1323399"/>
          </a:xfrm>
          <a:prstGeom prst="rect">
            <a:avLst/>
          </a:prstGeom>
          <a:noFill/>
          <a:ln>
            <a:noFill/>
          </a:ln>
        </p:spPr>
        <p:txBody>
          <a:bodyPr spcFirstLastPara="1" wrap="square" lIns="91425" tIns="45700" rIns="91425" bIns="45700" anchor="t" anchorCtr="0">
            <a:spAutoFit/>
          </a:bodyPr>
          <a:lstStyle/>
          <a:p>
            <a:pPr lvl="0" algn="ctr">
              <a:buSzPts val="4000"/>
            </a:pPr>
            <a:r>
              <a:rPr lang="en-US" sz="4000" dirty="0" err="1">
                <a:solidFill>
                  <a:srgbClr val="3F3F3F"/>
                </a:solidFill>
                <a:latin typeface="Calibri"/>
                <a:cs typeface="Calibri"/>
                <a:sym typeface="Calibri"/>
              </a:rPr>
              <a:t>FortifyMIS</a:t>
            </a:r>
            <a:r>
              <a:rPr lang="en-US" sz="4000" dirty="0">
                <a:solidFill>
                  <a:srgbClr val="3F3F3F"/>
                </a:solidFill>
                <a:latin typeface="Calibri"/>
                <a:cs typeface="Calibri"/>
                <a:sym typeface="Calibri"/>
              </a:rPr>
              <a:t>: Innovative Online Solution to Simplify Data Collection and Improve Program Outcomes </a:t>
            </a:r>
          </a:p>
        </p:txBody>
      </p:sp>
      <p:sp>
        <p:nvSpPr>
          <p:cNvPr id="20" name="TextBox 19">
            <a:extLst>
              <a:ext uri="{FF2B5EF4-FFF2-40B4-BE49-F238E27FC236}">
                <a16:creationId xmlns:a16="http://schemas.microsoft.com/office/drawing/2014/main" id="{918A0A0C-3FAE-43E1-B915-1FEA7FBB3C8A}"/>
              </a:ext>
            </a:extLst>
          </p:cNvPr>
          <p:cNvSpPr txBox="1"/>
          <p:nvPr/>
        </p:nvSpPr>
        <p:spPr>
          <a:xfrm>
            <a:off x="1018188" y="1817637"/>
            <a:ext cx="3513012" cy="467820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b="1" dirty="0">
                <a:latin typeface="Calibri (body)"/>
                <a:cs typeface="Calibri" panose="020F0502020204030204" pitchFamily="34" charset="0"/>
              </a:rPr>
              <a:t>Purpose: </a:t>
            </a:r>
            <a:r>
              <a:rPr lang="en-US" sz="2400" dirty="0">
                <a:latin typeface="Calibri (body)"/>
                <a:cs typeface="Calibri" panose="020F0502020204030204" pitchFamily="34" charset="0"/>
              </a:rPr>
              <a:t>Aggregate data to better track product compliance and improve fortification programing</a:t>
            </a:r>
          </a:p>
          <a:p>
            <a:pPr marL="285750" indent="-285750">
              <a:spcBef>
                <a:spcPts val="600"/>
              </a:spcBef>
              <a:buFont typeface="Arial" panose="020B0604020202020204" pitchFamily="34" charset="0"/>
              <a:buChar char="•"/>
            </a:pPr>
            <a:r>
              <a:rPr lang="en-US" sz="2400" b="1" dirty="0">
                <a:latin typeface="Calibri (body)"/>
                <a:cs typeface="Calibri" panose="020F0502020204030204" pitchFamily="34" charset="0"/>
              </a:rPr>
              <a:t>Users: </a:t>
            </a:r>
            <a:r>
              <a:rPr lang="en-US" sz="2400" dirty="0">
                <a:latin typeface="Calibri (body)"/>
                <a:cs typeface="Calibri" panose="020F0502020204030204" pitchFamily="34" charset="0"/>
              </a:rPr>
              <a:t>Millers, government food control authorities, laboratories</a:t>
            </a:r>
          </a:p>
          <a:p>
            <a:pPr marL="285750" indent="-285750">
              <a:spcBef>
                <a:spcPts val="600"/>
              </a:spcBef>
              <a:buFont typeface="Arial" panose="020B0604020202020204" pitchFamily="34" charset="0"/>
              <a:buChar char="•"/>
            </a:pPr>
            <a:r>
              <a:rPr lang="en-US" sz="2400" b="1" dirty="0">
                <a:latin typeface="Calibri (body)"/>
                <a:cs typeface="Calibri" panose="020F0502020204030204" pitchFamily="34" charset="0"/>
              </a:rPr>
              <a:t>Trainings</a:t>
            </a:r>
            <a:r>
              <a:rPr lang="en-US" sz="2400" dirty="0">
                <a:latin typeface="Calibri (body)"/>
                <a:cs typeface="Calibri" panose="020F0502020204030204" pitchFamily="34" charset="0"/>
              </a:rPr>
              <a:t> currently occurring in Bangladesh, Mozambique, Tanzania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13"/>
        <p:cNvGrpSpPr/>
        <p:nvPr/>
      </p:nvGrpSpPr>
      <p:grpSpPr>
        <a:xfrm>
          <a:off x="0" y="0"/>
          <a:ext cx="0" cy="0"/>
          <a:chOff x="0" y="0"/>
          <a:chExt cx="0" cy="0"/>
        </a:xfrm>
      </p:grpSpPr>
      <p:sp>
        <p:nvSpPr>
          <p:cNvPr id="314" name="Google Shape;314;p33"/>
          <p:cNvSpPr txBox="1">
            <a:spLocks noGrp="1"/>
          </p:cNvSpPr>
          <p:nvPr>
            <p:ph type="body" idx="1"/>
          </p:nvPr>
        </p:nvSpPr>
        <p:spPr>
          <a:xfrm>
            <a:off x="2744103" y="2022231"/>
            <a:ext cx="6922927" cy="3826686"/>
          </a:xfrm>
          <a:prstGeom prst="rect">
            <a:avLst/>
          </a:prstGeom>
          <a:noFill/>
          <a:ln>
            <a:noFill/>
          </a:ln>
        </p:spPr>
        <p:txBody>
          <a:bodyPr spcFirstLastPara="1" wrap="square" lIns="91425" tIns="45700" rIns="91425" bIns="45700" anchor="t" anchorCtr="0">
            <a:normAutofit/>
          </a:bodyPr>
          <a:lstStyle/>
          <a:p>
            <a:pPr marL="228589" lvl="0" indent="-98731" algn="l" rtl="0">
              <a:lnSpc>
                <a:spcPct val="90000"/>
              </a:lnSpc>
              <a:spcBef>
                <a:spcPts val="0"/>
              </a:spcBef>
              <a:spcAft>
                <a:spcPts val="0"/>
              </a:spcAft>
              <a:buClr>
                <a:schemeClr val="dk1"/>
              </a:buClr>
              <a:buSzPts val="2045"/>
              <a:buNone/>
            </a:pPr>
            <a:endParaRPr sz="2045">
              <a:latin typeface="Helvetica Neue"/>
              <a:ea typeface="Helvetica Neue"/>
              <a:cs typeface="Helvetica Neue"/>
              <a:sym typeface="Helvetica Neue"/>
            </a:endParaRPr>
          </a:p>
          <a:p>
            <a:pPr marL="228589" lvl="0" indent="-98731" algn="l" rtl="0">
              <a:lnSpc>
                <a:spcPct val="90000"/>
              </a:lnSpc>
              <a:spcBef>
                <a:spcPts val="1000"/>
              </a:spcBef>
              <a:spcAft>
                <a:spcPts val="0"/>
              </a:spcAft>
              <a:buClr>
                <a:schemeClr val="dk1"/>
              </a:buClr>
              <a:buSzPts val="2045"/>
              <a:buNone/>
            </a:pPr>
            <a:endParaRPr sz="2045">
              <a:latin typeface="Helvetica Neue"/>
              <a:ea typeface="Helvetica Neue"/>
              <a:cs typeface="Helvetica Neue"/>
              <a:sym typeface="Helvetica Neue"/>
            </a:endParaRPr>
          </a:p>
          <a:p>
            <a:pPr marL="228589" lvl="0" indent="-98731" algn="l" rtl="0">
              <a:lnSpc>
                <a:spcPct val="90000"/>
              </a:lnSpc>
              <a:spcBef>
                <a:spcPts val="1000"/>
              </a:spcBef>
              <a:spcAft>
                <a:spcPts val="0"/>
              </a:spcAft>
              <a:buClr>
                <a:schemeClr val="dk1"/>
              </a:buClr>
              <a:buSzPts val="2045"/>
              <a:buNone/>
            </a:pPr>
            <a:endParaRPr sz="2045">
              <a:latin typeface="Helvetica Neue"/>
              <a:ea typeface="Helvetica Neue"/>
              <a:cs typeface="Helvetica Neue"/>
              <a:sym typeface="Helvetica Neue"/>
            </a:endParaRPr>
          </a:p>
          <a:p>
            <a:pPr marL="228589" lvl="0" indent="-98731" algn="l" rtl="0">
              <a:lnSpc>
                <a:spcPct val="90000"/>
              </a:lnSpc>
              <a:spcBef>
                <a:spcPts val="1000"/>
              </a:spcBef>
              <a:spcAft>
                <a:spcPts val="0"/>
              </a:spcAft>
              <a:buClr>
                <a:schemeClr val="dk1"/>
              </a:buClr>
              <a:buSzPts val="2045"/>
              <a:buNone/>
            </a:pPr>
            <a:endParaRPr sz="2045">
              <a:latin typeface="Helvetica Neue"/>
              <a:ea typeface="Helvetica Neue"/>
              <a:cs typeface="Helvetica Neue"/>
              <a:sym typeface="Helvetica Neue"/>
            </a:endParaRPr>
          </a:p>
        </p:txBody>
      </p:sp>
      <p:pic>
        <p:nvPicPr>
          <p:cNvPr id="315" name="Google Shape;315;p3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6" name="Google Shape;316;p33"/>
          <p:cNvSpPr txBox="1"/>
          <p:nvPr/>
        </p:nvSpPr>
        <p:spPr>
          <a:xfrm>
            <a:off x="0" y="480924"/>
            <a:ext cx="12192000" cy="769401"/>
          </a:xfrm>
          <a:prstGeom prst="rect">
            <a:avLst/>
          </a:prstGeom>
          <a:solidFill>
            <a:srgbClr val="FFFFFF">
              <a:alpha val="69019"/>
            </a:srgbClr>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000"/>
              <a:buFont typeface="Arial"/>
              <a:buNone/>
              <a:tabLst/>
              <a:defRPr/>
            </a:pPr>
            <a:r>
              <a:rPr kumimoji="0" lang="en-US" sz="4400" b="0" i="0" u="none" strike="noStrike" kern="0" cap="none" spc="0" normalizeH="0" baseline="0" noProof="0">
                <a:ln>
                  <a:noFill/>
                </a:ln>
                <a:solidFill>
                  <a:srgbClr val="3F3F3F"/>
                </a:solidFill>
                <a:effectLst/>
                <a:uLnTx/>
                <a:uFillTx/>
                <a:latin typeface="Calibri"/>
                <a:ea typeface="Calibri"/>
                <a:cs typeface="Calibri"/>
                <a:sym typeface="Calibri"/>
              </a:rPr>
              <a:t>Opportunity for a fortified future</a:t>
            </a:r>
            <a:endParaRPr kumimoji="0" sz="4400" b="0" i="0" u="none" strike="noStrike" kern="0" cap="none" spc="0" normalizeH="0" baseline="0" noProof="0">
              <a:ln>
                <a:noFill/>
              </a:ln>
              <a:solidFill>
                <a:srgbClr val="3F3F3F"/>
              </a:solidFill>
              <a:effectLst/>
              <a:uLnTx/>
              <a:uFillTx/>
              <a:latin typeface="Calibri"/>
              <a:ea typeface="Calibri"/>
              <a:cs typeface="Calibri"/>
              <a:sym typeface="Calibri"/>
            </a:endParaRPr>
          </a:p>
        </p:txBody>
      </p:sp>
      <p:sp>
        <p:nvSpPr>
          <p:cNvPr id="317" name="Google Shape;317;p33"/>
          <p:cNvSpPr txBox="1"/>
          <p:nvPr/>
        </p:nvSpPr>
        <p:spPr>
          <a:xfrm>
            <a:off x="2517032" y="4335444"/>
            <a:ext cx="2985000" cy="10158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3F3F3F"/>
                </a:solidFill>
                <a:effectLst/>
                <a:uLnTx/>
                <a:uFillTx/>
                <a:latin typeface="Calibri"/>
                <a:ea typeface="Calibri"/>
                <a:cs typeface="Calibri"/>
                <a:sym typeface="Calibri"/>
              </a:rPr>
              <a:t>200,183</a:t>
            </a:r>
            <a:endParaRPr kumimoji="0" sz="2400" b="1"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NEURAL TUBE DEFECTS CAN BE PREVENTED ANNUALLY THROUGH FORTIFICATION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18" name="Google Shape;318;p33"/>
          <p:cNvSpPr txBox="1"/>
          <p:nvPr/>
        </p:nvSpPr>
        <p:spPr>
          <a:xfrm>
            <a:off x="7092295" y="4335444"/>
            <a:ext cx="2985000"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3F3F3F"/>
                </a:solidFill>
                <a:effectLst/>
                <a:uLnTx/>
                <a:uFillTx/>
                <a:latin typeface="Calibri"/>
                <a:ea typeface="Calibri"/>
                <a:cs typeface="Calibri"/>
                <a:sym typeface="Calibri"/>
              </a:rPr>
              <a:t>151.4 MILLION</a:t>
            </a:r>
            <a:endParaRPr kumimoji="0" sz="2400" b="1" i="0" u="none" strike="noStrike" kern="0" cap="none" spc="0" normalizeH="0" baseline="0" noProof="0" dirty="0">
              <a:ln>
                <a:noFill/>
              </a:ln>
              <a:solidFill>
                <a:srgbClr val="3F3F3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3F3F3F"/>
                </a:solidFill>
                <a:effectLst/>
                <a:uLnTx/>
                <a:uFillTx/>
                <a:latin typeface="Calibri"/>
                <a:ea typeface="Calibri"/>
                <a:cs typeface="Calibri"/>
                <a:sym typeface="Calibri"/>
              </a:rPr>
              <a:t>CASES OF ANEMIA AMONG WRA CAN BE PREVENTED ANNUALLY THROUGH FORTIFICATION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pic>
        <p:nvPicPr>
          <p:cNvPr id="963" name="Google Shape;963;ga3b6e513f1_0_1485" descr="A close up of a plan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b="33053"/>
          <a:stretch/>
        </p:blipFill>
        <p:spPr>
          <a:xfrm>
            <a:off x="0" y="0"/>
            <a:ext cx="12192000" cy="4591241"/>
          </a:xfrm>
          <a:prstGeom prst="rect">
            <a:avLst/>
          </a:prstGeom>
          <a:noFill/>
          <a:ln>
            <a:noFill/>
          </a:ln>
        </p:spPr>
      </p:pic>
      <p:sp>
        <p:nvSpPr>
          <p:cNvPr id="5" name="Google Shape;334;p15">
            <a:extLst>
              <a:ext uri="{FF2B5EF4-FFF2-40B4-BE49-F238E27FC236}">
                <a16:creationId xmlns:a16="http://schemas.microsoft.com/office/drawing/2014/main" id="{385DB5B9-803E-4A62-AAE3-E1CC352DB74E}"/>
              </a:ext>
            </a:extLst>
          </p:cNvPr>
          <p:cNvSpPr txBox="1">
            <a:spLocks/>
          </p:cNvSpPr>
          <p:nvPr/>
        </p:nvSpPr>
        <p:spPr>
          <a:xfrm>
            <a:off x="5586734" y="4615735"/>
            <a:ext cx="6096000" cy="2344633"/>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buSzPts val="2590"/>
            </a:pPr>
            <a:r>
              <a:rPr lang="en-US" sz="2000" b="1" dirty="0">
                <a:latin typeface="Calibri" panose="020F0502020204030204" pitchFamily="34" charset="0"/>
                <a:cs typeface="Calibri" panose="020F0502020204030204" pitchFamily="34" charset="0"/>
              </a:rPr>
              <a:t>For more information:</a:t>
            </a:r>
          </a:p>
          <a:p>
            <a:pPr algn="r">
              <a:buSzPts val="2590"/>
            </a:pPr>
            <a:r>
              <a:rPr lang="en-US" sz="2000" dirty="0">
                <a:latin typeface="Calibri" panose="020F0502020204030204" pitchFamily="34" charset="0"/>
                <a:cs typeface="Calibri" panose="020F0502020204030204" pitchFamily="34" charset="0"/>
              </a:rPr>
              <a:t>E-mail </a:t>
            </a:r>
            <a:r>
              <a:rPr lang="en-US" sz="2000" u="sng" dirty="0">
                <a:solidFill>
                  <a:schemeClr val="hlink"/>
                </a:solidFill>
                <a:latin typeface="Calibri" panose="020F0502020204030204" pitchFamily="34" charset="0"/>
                <a:cs typeface="Calibri" panose="020F0502020204030204" pitchFamily="34" charset="0"/>
                <a:hlinkClick r:id="rId4"/>
              </a:rPr>
              <a:t>info@ffinetwork.org</a:t>
            </a:r>
            <a:endParaRPr lang="en-US" sz="2000" dirty="0">
              <a:latin typeface="Calibri" panose="020F0502020204030204" pitchFamily="34" charset="0"/>
              <a:cs typeface="Calibri" panose="020F0502020204030204" pitchFamily="34" charset="0"/>
            </a:endParaRPr>
          </a:p>
          <a:p>
            <a:pPr algn="r">
              <a:buSzPts val="2590"/>
            </a:pPr>
            <a:r>
              <a:rPr lang="en-US" sz="2000" u="sng" dirty="0">
                <a:solidFill>
                  <a:schemeClr val="hlink"/>
                </a:solidFill>
                <a:latin typeface="Calibri" panose="020F0502020204030204" pitchFamily="34" charset="0"/>
                <a:cs typeface="Calibri" panose="020F0502020204030204" pitchFamily="34" charset="0"/>
                <a:hlinkClick r:id="rId5"/>
              </a:rPr>
              <a:t>FFInetwork.org</a:t>
            </a:r>
            <a:endParaRPr lang="en-US" sz="2000" u="sng" dirty="0">
              <a:solidFill>
                <a:schemeClr val="hlink"/>
              </a:solidFill>
              <a:latin typeface="Calibri" panose="020F0502020204030204" pitchFamily="34" charset="0"/>
              <a:cs typeface="Calibri" panose="020F0502020204030204" pitchFamily="34" charset="0"/>
            </a:endParaRPr>
          </a:p>
          <a:p>
            <a:pPr algn="r">
              <a:buSzPts val="2590"/>
            </a:pPr>
            <a:r>
              <a:rPr lang="en-US" sz="2000" u="sng" dirty="0">
                <a:solidFill>
                  <a:schemeClr val="hlink"/>
                </a:solidFill>
                <a:latin typeface="Calibri" panose="020F0502020204030204" pitchFamily="34" charset="0"/>
                <a:cs typeface="Calibri" panose="020F0502020204030204" pitchFamily="34" charset="0"/>
                <a:hlinkClick r:id="rId6"/>
              </a:rPr>
              <a:t>Facebook.com/</a:t>
            </a:r>
            <a:r>
              <a:rPr lang="en-US" sz="2000" u="sng" dirty="0" err="1">
                <a:solidFill>
                  <a:schemeClr val="hlink"/>
                </a:solidFill>
                <a:latin typeface="Calibri" panose="020F0502020204030204" pitchFamily="34" charset="0"/>
                <a:cs typeface="Calibri" panose="020F0502020204030204" pitchFamily="34" charset="0"/>
                <a:hlinkClick r:id="rId6"/>
              </a:rPr>
              <a:t>FFInetwork</a:t>
            </a:r>
            <a:endParaRPr lang="en-US" sz="2000" dirty="0">
              <a:latin typeface="Calibri" panose="020F0502020204030204" pitchFamily="34" charset="0"/>
              <a:cs typeface="Calibri" panose="020F0502020204030204" pitchFamily="34" charset="0"/>
            </a:endParaRPr>
          </a:p>
          <a:p>
            <a:pPr algn="r">
              <a:buSzPts val="2590"/>
            </a:pPr>
            <a:r>
              <a:rPr lang="en-US" sz="2000" u="sng" dirty="0">
                <a:solidFill>
                  <a:schemeClr val="hlink"/>
                </a:solidFill>
                <a:latin typeface="Calibri" panose="020F0502020204030204" pitchFamily="34" charset="0"/>
                <a:cs typeface="Calibri" panose="020F0502020204030204" pitchFamily="34" charset="0"/>
                <a:hlinkClick r:id="rId7"/>
              </a:rPr>
              <a:t>Twitter.com/</a:t>
            </a:r>
            <a:r>
              <a:rPr lang="en-US" sz="2000" u="sng" dirty="0" err="1">
                <a:solidFill>
                  <a:schemeClr val="hlink"/>
                </a:solidFill>
                <a:latin typeface="Calibri" panose="020F0502020204030204" pitchFamily="34" charset="0"/>
                <a:cs typeface="Calibri" panose="020F0502020204030204" pitchFamily="34" charset="0"/>
                <a:hlinkClick r:id="rId7"/>
              </a:rPr>
              <a:t>FFInetwork</a:t>
            </a:r>
            <a:endParaRPr lang="en-US" sz="2000" dirty="0">
              <a:latin typeface="Calibri" panose="020F0502020204030204" pitchFamily="34" charset="0"/>
              <a:cs typeface="Calibri" panose="020F0502020204030204" pitchFamily="34" charset="0"/>
            </a:endParaRPr>
          </a:p>
          <a:p>
            <a:pPr algn="r">
              <a:buSzPts val="2590"/>
            </a:pPr>
            <a:r>
              <a:rPr lang="en-US" sz="2000" u="sng" dirty="0">
                <a:solidFill>
                  <a:schemeClr val="hlink"/>
                </a:solidFill>
                <a:latin typeface="Calibri" panose="020F0502020204030204" pitchFamily="34" charset="0"/>
                <a:cs typeface="Calibri" panose="020F0502020204030204" pitchFamily="34" charset="0"/>
                <a:hlinkClick r:id="rId8"/>
              </a:rPr>
              <a:t>LinkedIn</a:t>
            </a:r>
            <a:endParaRPr lang="en-US" sz="2000" dirty="0">
              <a:latin typeface="Calibri" panose="020F0502020204030204" pitchFamily="34" charset="0"/>
              <a:cs typeface="Calibri" panose="020F0502020204030204" pitchFamily="34" charset="0"/>
            </a:endParaRPr>
          </a:p>
          <a:p>
            <a:pPr algn="r">
              <a:spcBef>
                <a:spcPts val="1450"/>
              </a:spcBef>
              <a:buSzPts val="2590"/>
            </a:pPr>
            <a:endParaRPr lang="en-US" sz="18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5804B3A-0ED2-43D3-BC49-EE2871D5C15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9266" y="4513367"/>
            <a:ext cx="3218673" cy="197950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1D52CB71-E989-4614-88B5-B93390B9566E}"/>
              </a:ext>
            </a:extLst>
          </p:cNvPr>
          <p:cNvSpPr/>
          <p:nvPr/>
        </p:nvSpPr>
        <p:spPr>
          <a:xfrm>
            <a:off x="1546029" y="1294291"/>
            <a:ext cx="2921918" cy="759943"/>
          </a:xfrm>
          <a:prstGeom prst="roundRect">
            <a:avLst/>
          </a:prstGeom>
          <a:solidFill>
            <a:srgbClr val="757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Rounded Corners 1">
            <a:extLst>
              <a:ext uri="{FF2B5EF4-FFF2-40B4-BE49-F238E27FC236}">
                <a16:creationId xmlns:a16="http://schemas.microsoft.com/office/drawing/2014/main" id="{673BD65A-4E6A-4F61-9DC3-47DA0CFD4404}"/>
              </a:ext>
            </a:extLst>
          </p:cNvPr>
          <p:cNvSpPr/>
          <p:nvPr/>
        </p:nvSpPr>
        <p:spPr>
          <a:xfrm>
            <a:off x="4688375" y="1294291"/>
            <a:ext cx="2798779" cy="759943"/>
          </a:xfrm>
          <a:prstGeom prst="roundRect">
            <a:avLst/>
          </a:prstGeom>
          <a:solidFill>
            <a:srgbClr val="5D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Google Shape;324;p81"/>
          <p:cNvSpPr txBox="1"/>
          <p:nvPr/>
        </p:nvSpPr>
        <p:spPr>
          <a:xfrm>
            <a:off x="5410213" y="1379507"/>
            <a:ext cx="1372587" cy="62550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Rigor</a:t>
            </a:r>
            <a:endParaRPr sz="2400" b="1" i="0" u="none" strike="noStrike" cap="none" dirty="0">
              <a:solidFill>
                <a:schemeClr val="lt1"/>
              </a:solidFill>
              <a:latin typeface="Calibri"/>
              <a:ea typeface="Calibri"/>
              <a:cs typeface="Calibri"/>
              <a:sym typeface="Calibri"/>
            </a:endParaRPr>
          </a:p>
        </p:txBody>
      </p:sp>
      <p:sp>
        <p:nvSpPr>
          <p:cNvPr id="327" name="Google Shape;327;p81"/>
          <p:cNvSpPr txBox="1"/>
          <p:nvPr/>
        </p:nvSpPr>
        <p:spPr>
          <a:xfrm>
            <a:off x="1821530" y="2169170"/>
            <a:ext cx="2500987" cy="1378507"/>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1000"/>
              </a:spcAft>
              <a:buClr>
                <a:srgbClr val="000000"/>
              </a:buClr>
              <a:buSzPts val="1600"/>
              <a:buFont typeface="Arial"/>
              <a:buNone/>
            </a:pPr>
            <a:r>
              <a:rPr lang="en-US" sz="1600" i="0" u="none" strike="noStrike" cap="none" dirty="0">
                <a:solidFill>
                  <a:srgbClr val="757070"/>
                </a:solidFill>
                <a:latin typeface="Calibri"/>
                <a:ea typeface="Calibri"/>
                <a:cs typeface="Calibri"/>
                <a:sym typeface="Calibri"/>
              </a:rPr>
              <a:t>Uses in-house expertise to apply a data-driven approach to program planning, implementation, and monitoring</a:t>
            </a:r>
            <a:endParaRPr sz="1400" i="0" u="none" strike="noStrike" cap="none" dirty="0">
              <a:solidFill>
                <a:srgbClr val="000000"/>
              </a:solidFill>
              <a:latin typeface="Arial"/>
              <a:ea typeface="Arial"/>
              <a:cs typeface="Arial"/>
              <a:sym typeface="Arial"/>
            </a:endParaRPr>
          </a:p>
        </p:txBody>
      </p:sp>
      <p:sp>
        <p:nvSpPr>
          <p:cNvPr id="326" name="Google Shape;326;p81"/>
          <p:cNvSpPr txBox="1"/>
          <p:nvPr/>
        </p:nvSpPr>
        <p:spPr>
          <a:xfrm>
            <a:off x="2234883" y="1409227"/>
            <a:ext cx="1674282" cy="53006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Expertise</a:t>
            </a:r>
            <a:endParaRPr sz="2400" b="1" i="0" u="none" strike="noStrike" cap="none" dirty="0">
              <a:solidFill>
                <a:schemeClr val="lt1"/>
              </a:solidFill>
              <a:latin typeface="Calibri"/>
              <a:ea typeface="Calibri"/>
              <a:cs typeface="Calibri"/>
              <a:sym typeface="Calibri"/>
            </a:endParaRPr>
          </a:p>
        </p:txBody>
      </p:sp>
      <p:grpSp>
        <p:nvGrpSpPr>
          <p:cNvPr id="309" name="Google Shape;309;p81"/>
          <p:cNvGrpSpPr/>
          <p:nvPr/>
        </p:nvGrpSpPr>
        <p:grpSpPr>
          <a:xfrm>
            <a:off x="1277299" y="5730735"/>
            <a:ext cx="9637402" cy="497515"/>
            <a:chOff x="48298" y="0"/>
            <a:chExt cx="8921163" cy="497515"/>
          </a:xfrm>
        </p:grpSpPr>
        <p:sp>
          <p:nvSpPr>
            <p:cNvPr id="310" name="Google Shape;310;p81"/>
            <p:cNvSpPr/>
            <p:nvPr/>
          </p:nvSpPr>
          <p:spPr>
            <a:xfrm>
              <a:off x="48298" y="0"/>
              <a:ext cx="3142346" cy="497515"/>
            </a:xfrm>
            <a:prstGeom prst="chevron">
              <a:avLst>
                <a:gd name="adj" fmla="val 50000"/>
              </a:avLst>
            </a:prstGeom>
            <a:solidFill>
              <a:srgbClr val="75707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1" name="Google Shape;311;p81"/>
            <p:cNvSpPr txBox="1"/>
            <p:nvPr/>
          </p:nvSpPr>
          <p:spPr>
            <a:xfrm>
              <a:off x="297056" y="0"/>
              <a:ext cx="2893588" cy="497515"/>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Disciplined people</a:t>
              </a:r>
              <a:endParaRPr sz="1400" b="0" i="0" u="none" strike="noStrike" cap="none" dirty="0">
                <a:solidFill>
                  <a:srgbClr val="000000"/>
                </a:solidFill>
                <a:latin typeface="Arial"/>
                <a:ea typeface="Arial"/>
                <a:cs typeface="Arial"/>
                <a:sym typeface="Arial"/>
              </a:endParaRPr>
            </a:p>
          </p:txBody>
        </p:sp>
        <p:sp>
          <p:nvSpPr>
            <p:cNvPr id="312" name="Google Shape;312;p81"/>
            <p:cNvSpPr/>
            <p:nvPr/>
          </p:nvSpPr>
          <p:spPr>
            <a:xfrm>
              <a:off x="3082505" y="0"/>
              <a:ext cx="2998870" cy="497515"/>
            </a:xfrm>
            <a:prstGeom prst="chevron">
              <a:avLst>
                <a:gd name="adj" fmla="val 50000"/>
              </a:avLst>
            </a:prstGeom>
            <a:solidFill>
              <a:srgbClr val="5DAB7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81"/>
            <p:cNvSpPr txBox="1"/>
            <p:nvPr/>
          </p:nvSpPr>
          <p:spPr>
            <a:xfrm>
              <a:off x="3455537" y="0"/>
              <a:ext cx="2893588" cy="497515"/>
            </a:xfrm>
            <a:prstGeom prst="rect">
              <a:avLst/>
            </a:prstGeom>
            <a:noFill/>
            <a:ln>
              <a:noFill/>
            </a:ln>
          </p:spPr>
          <p:txBody>
            <a:bodyPr spcFirstLastPara="1" wrap="square" lIns="72000" tIns="24000" rIns="24000" bIns="24000"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US" sz="1800" b="1" i="0" u="none" strike="noStrike" cap="none" dirty="0">
                  <a:solidFill>
                    <a:schemeClr val="lt1"/>
                  </a:solidFill>
                  <a:latin typeface="Calibri"/>
                  <a:ea typeface="Calibri"/>
                  <a:cs typeface="Calibri"/>
                  <a:sym typeface="Calibri"/>
                </a:rPr>
                <a:t>   Disciplined thought     </a:t>
              </a:r>
              <a:endParaRPr sz="1400" b="0" i="0" u="none" strike="noStrike" cap="none" dirty="0">
                <a:solidFill>
                  <a:srgbClr val="000000"/>
                </a:solidFill>
                <a:latin typeface="Arial"/>
                <a:ea typeface="Arial"/>
                <a:cs typeface="Arial"/>
                <a:sym typeface="Arial"/>
              </a:endParaRPr>
            </a:p>
          </p:txBody>
        </p:sp>
        <p:sp>
          <p:nvSpPr>
            <p:cNvPr id="314" name="Google Shape;314;p81"/>
            <p:cNvSpPr/>
            <p:nvPr/>
          </p:nvSpPr>
          <p:spPr>
            <a:xfrm>
              <a:off x="5989423" y="0"/>
              <a:ext cx="2980038" cy="497515"/>
            </a:xfrm>
            <a:prstGeom prst="chevron">
              <a:avLst>
                <a:gd name="adj" fmla="val 50000"/>
              </a:avLst>
            </a:prstGeom>
            <a:solidFill>
              <a:srgbClr val="00458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15" name="Google Shape;315;p81"/>
            <p:cNvSpPr txBox="1"/>
            <p:nvPr/>
          </p:nvSpPr>
          <p:spPr>
            <a:xfrm>
              <a:off x="5989423" y="0"/>
              <a:ext cx="2893588" cy="497515"/>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lt1"/>
                  </a:solidFill>
                  <a:latin typeface="Calibri"/>
                  <a:ea typeface="Calibri"/>
                  <a:cs typeface="Calibri"/>
                  <a:sym typeface="Calibri"/>
                </a:rPr>
                <a:t>Disciplined action</a:t>
              </a:r>
              <a:endParaRPr sz="1400" b="0" i="0" u="none" strike="noStrike" cap="none">
                <a:solidFill>
                  <a:srgbClr val="000000"/>
                </a:solidFill>
                <a:latin typeface="Arial"/>
                <a:ea typeface="Arial"/>
                <a:cs typeface="Arial"/>
                <a:sym typeface="Arial"/>
              </a:endParaRPr>
            </a:p>
          </p:txBody>
        </p:sp>
      </p:grpSp>
      <p:sp>
        <p:nvSpPr>
          <p:cNvPr id="328" name="Google Shape;328;p81"/>
          <p:cNvSpPr txBox="1">
            <a:spLocks noGrp="1"/>
          </p:cNvSpPr>
          <p:nvPr>
            <p:ph type="sldNum" idx="12"/>
          </p:nvPr>
        </p:nvSpPr>
        <p:spPr>
          <a:xfrm>
            <a:off x="8925331" y="62282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329" name="Google Shape;329;p81"/>
          <p:cNvSpPr txBox="1"/>
          <p:nvPr/>
        </p:nvSpPr>
        <p:spPr>
          <a:xfrm>
            <a:off x="4773768" y="2169170"/>
            <a:ext cx="2627991" cy="3390158"/>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i="0" u="none" strike="noStrike" cap="none" dirty="0">
                <a:solidFill>
                  <a:srgbClr val="5DAB7E"/>
                </a:solidFill>
                <a:latin typeface="Calibri"/>
                <a:ea typeface="Calibri"/>
                <a:cs typeface="Calibri"/>
                <a:sym typeface="Calibri"/>
              </a:rPr>
              <a:t>Operates through a unique model, bringing together voices from the public, private, and civic sectors</a:t>
            </a:r>
            <a:endParaRPr sz="1400" i="0" u="none" strike="noStrike" cap="none" dirty="0">
              <a:solidFill>
                <a:srgbClr val="000000"/>
              </a:solidFill>
              <a:latin typeface="Arial"/>
              <a:ea typeface="Arial"/>
              <a:cs typeface="Arial"/>
              <a:sym typeface="Arial"/>
            </a:endParaRPr>
          </a:p>
          <a:p>
            <a:pPr marL="0" marR="0" lvl="0" indent="0" algn="ctr" rtl="0">
              <a:lnSpc>
                <a:spcPct val="100000"/>
              </a:lnSpc>
              <a:spcBef>
                <a:spcPts val="1000"/>
              </a:spcBef>
              <a:spcAft>
                <a:spcPts val="0"/>
              </a:spcAft>
              <a:buClr>
                <a:srgbClr val="000000"/>
              </a:buClr>
              <a:buSzPts val="1600"/>
              <a:buFont typeface="Arial"/>
              <a:buNone/>
            </a:pPr>
            <a:r>
              <a:rPr lang="en-US" sz="1600" i="0" u="none" strike="noStrike" cap="none" dirty="0">
                <a:solidFill>
                  <a:srgbClr val="5DAB7E"/>
                </a:solidFill>
                <a:latin typeface="Calibri"/>
                <a:ea typeface="Calibri"/>
                <a:cs typeface="Calibri"/>
                <a:sym typeface="Calibri"/>
              </a:rPr>
              <a:t>Conducts supply chain analyses for any given grain to discover and act on opportunities to advance fortification</a:t>
            </a:r>
            <a:endParaRPr sz="1400" i="0" u="none" strike="noStrike" cap="none" dirty="0">
              <a:solidFill>
                <a:srgbClr val="000000"/>
              </a:solidFill>
              <a:latin typeface="Arial"/>
              <a:ea typeface="Arial"/>
              <a:cs typeface="Arial"/>
              <a:sym typeface="Arial"/>
            </a:endParaRPr>
          </a:p>
          <a:p>
            <a:pPr marL="0" marR="0" lvl="0" indent="0" algn="ctr" rtl="0">
              <a:lnSpc>
                <a:spcPct val="100000"/>
              </a:lnSpc>
              <a:spcBef>
                <a:spcPts val="1000"/>
              </a:spcBef>
              <a:spcAft>
                <a:spcPts val="1000"/>
              </a:spcAft>
              <a:buClr>
                <a:srgbClr val="000000"/>
              </a:buClr>
              <a:buSzPts val="1600"/>
              <a:buFont typeface="Arial"/>
              <a:buNone/>
            </a:pPr>
            <a:r>
              <a:rPr lang="en-US" sz="1600" i="0" u="none" strike="noStrike" cap="none" dirty="0">
                <a:solidFill>
                  <a:srgbClr val="5DAB7E"/>
                </a:solidFill>
                <a:latin typeface="Calibri"/>
                <a:ea typeface="Calibri"/>
                <a:cs typeface="Calibri"/>
                <a:sym typeface="Calibri"/>
              </a:rPr>
              <a:t>Documents and publishes up to 196 countries’ annual progress toward successful cereal grain fortification</a:t>
            </a:r>
            <a:endParaRPr sz="1400" i="0" u="none" strike="noStrike" cap="none" dirty="0">
              <a:solidFill>
                <a:srgbClr val="000000"/>
              </a:solidFill>
              <a:latin typeface="Arial"/>
              <a:ea typeface="Arial"/>
              <a:cs typeface="Arial"/>
              <a:sym typeface="Arial"/>
            </a:endParaRPr>
          </a:p>
        </p:txBody>
      </p:sp>
      <p:sp>
        <p:nvSpPr>
          <p:cNvPr id="334" name="Google Shape;334;p81"/>
          <p:cNvSpPr txBox="1"/>
          <p:nvPr/>
        </p:nvSpPr>
        <p:spPr>
          <a:xfrm>
            <a:off x="0" y="324584"/>
            <a:ext cx="12192000" cy="798300"/>
          </a:xfrm>
          <a:prstGeom prst="rect">
            <a:avLst/>
          </a:prstGeom>
          <a:solidFill>
            <a:srgbClr val="FFFFFF">
              <a:alpha val="69411"/>
            </a:srgbClr>
          </a:solidFill>
          <a:ln>
            <a:noFill/>
          </a:ln>
        </p:spPr>
        <p:txBody>
          <a:bodyPr spcFirstLastPara="1" wrap="square" lIns="91425" tIns="45700" rIns="91425" bIns="45700" anchor="t" anchorCtr="0">
            <a:noAutofit/>
          </a:bodyPr>
          <a:lstStyle/>
          <a:p>
            <a:pPr lvl="0" algn="ctr">
              <a:buSzPts val="4400"/>
            </a:pPr>
            <a:r>
              <a:rPr lang="en-US" sz="4400" dirty="0">
                <a:solidFill>
                  <a:srgbClr val="595959"/>
                </a:solidFill>
                <a:latin typeface="Calibri"/>
                <a:ea typeface="Calibri"/>
                <a:cs typeface="Calibri"/>
                <a:sym typeface="Calibri"/>
              </a:rPr>
              <a:t>About FFI</a:t>
            </a:r>
            <a:endParaRPr lang="en-US" dirty="0">
              <a:solidFill>
                <a:srgbClr val="595959"/>
              </a:solidFill>
              <a:latin typeface="Calibri"/>
              <a:ea typeface="Calibri"/>
              <a:cs typeface="Calibri"/>
              <a:sym typeface="Calibri"/>
            </a:endParaRPr>
          </a:p>
        </p:txBody>
      </p:sp>
      <p:sp>
        <p:nvSpPr>
          <p:cNvPr id="30" name="Rectangle: Rounded Corners 29">
            <a:extLst>
              <a:ext uri="{FF2B5EF4-FFF2-40B4-BE49-F238E27FC236}">
                <a16:creationId xmlns:a16="http://schemas.microsoft.com/office/drawing/2014/main" id="{2059FC47-2A26-4D7C-93C7-948B1B5D1347}"/>
              </a:ext>
            </a:extLst>
          </p:cNvPr>
          <p:cNvSpPr/>
          <p:nvPr/>
        </p:nvSpPr>
        <p:spPr>
          <a:xfrm>
            <a:off x="7707582" y="1307452"/>
            <a:ext cx="2798779" cy="759943"/>
          </a:xfrm>
          <a:prstGeom prst="roundRect">
            <a:avLst/>
          </a:prstGeom>
          <a:solidFill>
            <a:srgbClr val="0045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Google Shape;324;p81">
            <a:extLst>
              <a:ext uri="{FF2B5EF4-FFF2-40B4-BE49-F238E27FC236}">
                <a16:creationId xmlns:a16="http://schemas.microsoft.com/office/drawing/2014/main" id="{C0771D65-3181-42D3-AC4F-11002A02F4E0}"/>
              </a:ext>
            </a:extLst>
          </p:cNvPr>
          <p:cNvSpPr txBox="1"/>
          <p:nvPr/>
        </p:nvSpPr>
        <p:spPr>
          <a:xfrm>
            <a:off x="8429420" y="1392668"/>
            <a:ext cx="1372587" cy="625506"/>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2400" b="1" i="0" u="none" strike="noStrike" cap="none" dirty="0">
                <a:solidFill>
                  <a:schemeClr val="lt1"/>
                </a:solidFill>
                <a:latin typeface="Calibri"/>
                <a:ea typeface="Calibri"/>
                <a:cs typeface="Calibri"/>
                <a:sym typeface="Calibri"/>
              </a:rPr>
              <a:t>Focus</a:t>
            </a:r>
            <a:endParaRPr sz="2400" b="1" i="0" u="none" strike="noStrike" cap="none" dirty="0">
              <a:solidFill>
                <a:schemeClr val="lt1"/>
              </a:solidFill>
              <a:latin typeface="Calibri"/>
              <a:ea typeface="Calibri"/>
              <a:cs typeface="Calibri"/>
              <a:sym typeface="Calibri"/>
            </a:endParaRPr>
          </a:p>
        </p:txBody>
      </p:sp>
      <p:sp>
        <p:nvSpPr>
          <p:cNvPr id="32" name="Google Shape;330;p81">
            <a:extLst>
              <a:ext uri="{FF2B5EF4-FFF2-40B4-BE49-F238E27FC236}">
                <a16:creationId xmlns:a16="http://schemas.microsoft.com/office/drawing/2014/main" id="{A5579116-E717-43F9-921D-B797D541E5E1}"/>
              </a:ext>
            </a:extLst>
          </p:cNvPr>
          <p:cNvSpPr txBox="1"/>
          <p:nvPr/>
        </p:nvSpPr>
        <p:spPr>
          <a:xfrm>
            <a:off x="7853010" y="2131849"/>
            <a:ext cx="2500987" cy="1278582"/>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1000"/>
              </a:spcAft>
              <a:buClr>
                <a:srgbClr val="000000"/>
              </a:buClr>
              <a:buSzPts val="1600"/>
              <a:buFont typeface="Arial"/>
              <a:buNone/>
            </a:pPr>
            <a:r>
              <a:rPr lang="en-US" sz="1600" i="0" u="none" strike="noStrike" cap="none" dirty="0">
                <a:solidFill>
                  <a:srgbClr val="004584"/>
                </a:solidFill>
                <a:latin typeface="Calibri"/>
                <a:ea typeface="Calibri"/>
                <a:cs typeface="Calibri"/>
                <a:sym typeface="Calibri"/>
              </a:rPr>
              <a:t>Focuses exclusively on large-scale fortification of the three most consumed grains: wheat flour, maize flour, and rice</a:t>
            </a:r>
            <a:endParaRPr sz="140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descr="A picture containing food&#10;&#10;Description automatically generated"/>
          <p:cNvPicPr preferRelativeResize="0"/>
          <p:nvPr/>
        </p:nvPicPr>
        <p:blipFill rotWithShape="1">
          <a:blip r:embed="rId3">
            <a:alphaModFix/>
          </a:blip>
          <a:srcRect/>
          <a:stretch/>
        </p:blipFill>
        <p:spPr>
          <a:xfrm>
            <a:off x="1524000" y="857250"/>
            <a:ext cx="9144000" cy="514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ga3b6e513f1_0_960" descr="A close up of a mans fac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966" y="23283"/>
            <a:ext cx="12192000" cy="6858000"/>
          </a:xfrm>
          <a:prstGeom prst="rect">
            <a:avLst/>
          </a:prstGeom>
          <a:noFill/>
          <a:ln>
            <a:noFill/>
          </a:ln>
        </p:spPr>
      </p:pic>
      <p:grpSp>
        <p:nvGrpSpPr>
          <p:cNvPr id="410" name="Google Shape;410;ga3b6e513f1_0_960"/>
          <p:cNvGrpSpPr/>
          <p:nvPr/>
        </p:nvGrpSpPr>
        <p:grpSpPr>
          <a:xfrm>
            <a:off x="2528955" y="1292512"/>
            <a:ext cx="7157579" cy="5158141"/>
            <a:chOff x="2333438" y="2730"/>
            <a:chExt cx="7157579" cy="5158141"/>
          </a:xfrm>
        </p:grpSpPr>
        <p:sp>
          <p:nvSpPr>
            <p:cNvPr id="411" name="Google Shape;411;ga3b6e513f1_0_960"/>
            <p:cNvSpPr/>
            <p:nvPr/>
          </p:nvSpPr>
          <p:spPr>
            <a:xfrm>
              <a:off x="4986887" y="2730"/>
              <a:ext cx="1843500" cy="1198200"/>
            </a:xfrm>
            <a:prstGeom prst="roundRect">
              <a:avLst>
                <a:gd name="adj" fmla="val 16667"/>
              </a:avLst>
            </a:prstGeom>
            <a:solidFill>
              <a:srgbClr val="E5BC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a3b6e513f1_0_960"/>
            <p:cNvSpPr txBox="1"/>
            <p:nvPr/>
          </p:nvSpPr>
          <p:spPr>
            <a:xfrm>
              <a:off x="5045384" y="61227"/>
              <a:ext cx="1726500" cy="1081200"/>
            </a:xfrm>
            <a:prstGeom prst="rect">
              <a:avLst/>
            </a:prstGeom>
            <a:solidFill>
              <a:srgbClr val="E5BC2E"/>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1" i="0" u="none" strike="noStrike" cap="none" dirty="0">
                  <a:solidFill>
                    <a:schemeClr val="lt1"/>
                  </a:solidFill>
                  <a:latin typeface="Calibri"/>
                  <a:ea typeface="Calibri"/>
                  <a:cs typeface="Calibri"/>
                  <a:sym typeface="Calibri"/>
                </a:rPr>
                <a:t>Explore and engage</a:t>
              </a:r>
              <a:endParaRPr sz="1400" b="0" i="0" u="none" strike="noStrike" cap="none" dirty="0">
                <a:solidFill>
                  <a:schemeClr val="lt1"/>
                </a:solidFill>
                <a:latin typeface="Arial"/>
                <a:ea typeface="Arial"/>
                <a:cs typeface="Arial"/>
                <a:sym typeface="Arial"/>
              </a:endParaRPr>
            </a:p>
          </p:txBody>
        </p:sp>
        <p:sp>
          <p:nvSpPr>
            <p:cNvPr id="413" name="Google Shape;413;ga3b6e513f1_0_960"/>
            <p:cNvSpPr/>
            <p:nvPr/>
          </p:nvSpPr>
          <p:spPr>
            <a:xfrm>
              <a:off x="4722945" y="825526"/>
              <a:ext cx="3957300" cy="3957300"/>
            </a:xfrm>
            <a:custGeom>
              <a:avLst/>
              <a:gdLst/>
              <a:ahLst/>
              <a:cxnLst/>
              <a:rect l="l" t="t" r="r" b="b"/>
              <a:pathLst>
                <a:path w="120000" h="120000" extrusionOk="0">
                  <a:moveTo>
                    <a:pt x="76021" y="2178"/>
                  </a:moveTo>
                  <a:lnTo>
                    <a:pt x="76021" y="2178"/>
                  </a:lnTo>
                  <a:cubicBezTo>
                    <a:pt x="88988" y="5771"/>
                    <a:pt x="100371" y="13618"/>
                    <a:pt x="108341" y="24459"/>
                  </a:cubicBezTo>
                </a:path>
              </a:pathLst>
            </a:cu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ga3b6e513f1_0_960"/>
            <p:cNvSpPr/>
            <p:nvPr/>
          </p:nvSpPr>
          <p:spPr>
            <a:xfrm>
              <a:off x="7647517" y="1981335"/>
              <a:ext cx="1843500" cy="1198200"/>
            </a:xfrm>
            <a:prstGeom prst="roundRect">
              <a:avLst>
                <a:gd name="adj" fmla="val 16667"/>
              </a:avLst>
            </a:prstGeom>
            <a:solidFill>
              <a:srgbClr val="E5BC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ga3b6e513f1_0_960"/>
            <p:cNvSpPr txBox="1"/>
            <p:nvPr/>
          </p:nvSpPr>
          <p:spPr>
            <a:xfrm>
              <a:off x="7706014" y="2039832"/>
              <a:ext cx="1726500" cy="10812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US" sz="2100" b="1" i="0" u="none" strike="noStrike" cap="none">
                  <a:solidFill>
                    <a:schemeClr val="lt1"/>
                  </a:solidFill>
                  <a:latin typeface="Calibri"/>
                  <a:ea typeface="Calibri"/>
                  <a:cs typeface="Calibri"/>
                  <a:sym typeface="Calibri"/>
                </a:rPr>
                <a:t>Map the context</a:t>
              </a:r>
              <a:endParaRPr sz="1400" b="0" i="0" u="none" strike="noStrike" cap="none">
                <a:solidFill>
                  <a:schemeClr val="lt1"/>
                </a:solidFill>
                <a:latin typeface="Arial"/>
                <a:ea typeface="Arial"/>
                <a:cs typeface="Arial"/>
                <a:sym typeface="Arial"/>
              </a:endParaRPr>
            </a:p>
          </p:txBody>
        </p:sp>
        <p:sp>
          <p:nvSpPr>
            <p:cNvPr id="416" name="Google Shape;416;ga3b6e513f1_0_960"/>
            <p:cNvSpPr/>
            <p:nvPr/>
          </p:nvSpPr>
          <p:spPr>
            <a:xfrm>
              <a:off x="4725010" y="373757"/>
              <a:ext cx="3957300" cy="3957300"/>
            </a:xfrm>
            <a:custGeom>
              <a:avLst/>
              <a:gdLst/>
              <a:ahLst/>
              <a:cxnLst/>
              <a:rect l="l" t="t" r="r" b="b"/>
              <a:pathLst>
                <a:path w="120000" h="120000" extrusionOk="0">
                  <a:moveTo>
                    <a:pt x="108311" y="95581"/>
                  </a:moveTo>
                  <a:lnTo>
                    <a:pt x="108311" y="95581"/>
                  </a:lnTo>
                  <a:cubicBezTo>
                    <a:pt x="100409" y="106310"/>
                    <a:pt x="89161" y="114103"/>
                    <a:pt x="76339" y="117732"/>
                  </a:cubicBezTo>
                </a:path>
              </a:pathLst>
            </a:cu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ga3b6e513f1_0_960"/>
            <p:cNvSpPr/>
            <p:nvPr/>
          </p:nvSpPr>
          <p:spPr>
            <a:xfrm>
              <a:off x="5003142" y="3962671"/>
              <a:ext cx="1843500" cy="1198200"/>
            </a:xfrm>
            <a:prstGeom prst="roundRect">
              <a:avLst>
                <a:gd name="adj" fmla="val 16667"/>
              </a:avLst>
            </a:prstGeom>
            <a:solidFill>
              <a:srgbClr val="5DAB7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ga3b6e513f1_0_960"/>
            <p:cNvSpPr txBox="1"/>
            <p:nvPr/>
          </p:nvSpPr>
          <p:spPr>
            <a:xfrm>
              <a:off x="5061639" y="4021168"/>
              <a:ext cx="1726500" cy="1081200"/>
            </a:xfrm>
            <a:prstGeom prst="rect">
              <a:avLst/>
            </a:prstGeom>
            <a:solidFill>
              <a:srgbClr val="5DAB7E"/>
            </a:solid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1" i="0" u="none" strike="noStrike" cap="none">
                  <a:solidFill>
                    <a:schemeClr val="lt1"/>
                  </a:solidFill>
                  <a:latin typeface="Calibri"/>
                  <a:ea typeface="Calibri"/>
                  <a:cs typeface="Calibri"/>
                  <a:sym typeface="Calibri"/>
                </a:rPr>
                <a:t>Design and develop</a:t>
              </a:r>
              <a:endParaRPr sz="1400" b="0" i="0" u="none" strike="noStrike" cap="none">
                <a:solidFill>
                  <a:srgbClr val="000000"/>
                </a:solidFill>
                <a:latin typeface="Arial"/>
                <a:ea typeface="Arial"/>
                <a:cs typeface="Arial"/>
                <a:sym typeface="Arial"/>
              </a:endParaRPr>
            </a:p>
          </p:txBody>
        </p:sp>
        <p:sp>
          <p:nvSpPr>
            <p:cNvPr id="419" name="Google Shape;419;ga3b6e513f1_0_960"/>
            <p:cNvSpPr/>
            <p:nvPr/>
          </p:nvSpPr>
          <p:spPr>
            <a:xfrm>
              <a:off x="3149720" y="389626"/>
              <a:ext cx="3957300" cy="3957300"/>
            </a:xfrm>
            <a:custGeom>
              <a:avLst/>
              <a:gdLst/>
              <a:ahLst/>
              <a:cxnLst/>
              <a:rect l="l" t="t" r="r" b="b"/>
              <a:pathLst>
                <a:path w="120000" h="120000" extrusionOk="0">
                  <a:moveTo>
                    <a:pt x="44007" y="117829"/>
                  </a:moveTo>
                  <a:lnTo>
                    <a:pt x="44007" y="117829"/>
                  </a:lnTo>
                  <a:cubicBezTo>
                    <a:pt x="30931" y="114213"/>
                    <a:pt x="19467" y="106272"/>
                    <a:pt x="11485" y="95303"/>
                  </a:cubicBezTo>
                </a:path>
              </a:pathLst>
            </a:cu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ga3b6e513f1_0_960"/>
            <p:cNvSpPr/>
            <p:nvPr/>
          </p:nvSpPr>
          <p:spPr>
            <a:xfrm>
              <a:off x="2333438" y="1981335"/>
              <a:ext cx="1843500" cy="1198200"/>
            </a:xfrm>
            <a:prstGeom prst="roundRect">
              <a:avLst>
                <a:gd name="adj" fmla="val 16667"/>
              </a:avLst>
            </a:prstGeom>
            <a:solidFill>
              <a:srgbClr val="1353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ga3b6e513f1_0_960"/>
            <p:cNvSpPr txBox="1"/>
            <p:nvPr/>
          </p:nvSpPr>
          <p:spPr>
            <a:xfrm>
              <a:off x="2391935" y="2039832"/>
              <a:ext cx="1726500" cy="10812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b="1" i="0" u="none" strike="noStrike" cap="none">
                  <a:solidFill>
                    <a:schemeClr val="lt1"/>
                  </a:solidFill>
                  <a:latin typeface="Calibri"/>
                  <a:ea typeface="Calibri"/>
                  <a:cs typeface="Calibri"/>
                  <a:sym typeface="Calibri"/>
                </a:rPr>
                <a:t>Monitor for compliance and impact</a:t>
              </a:r>
              <a:endParaRPr sz="1400" b="0" i="0" u="none" strike="noStrike" cap="none">
                <a:solidFill>
                  <a:srgbClr val="000000"/>
                </a:solidFill>
                <a:latin typeface="Arial"/>
                <a:ea typeface="Arial"/>
                <a:cs typeface="Arial"/>
                <a:sym typeface="Arial"/>
              </a:endParaRPr>
            </a:p>
          </p:txBody>
        </p:sp>
        <p:sp>
          <p:nvSpPr>
            <p:cNvPr id="422" name="Google Shape;422;ga3b6e513f1_0_960"/>
            <p:cNvSpPr/>
            <p:nvPr/>
          </p:nvSpPr>
          <p:spPr>
            <a:xfrm>
              <a:off x="3144799" y="825015"/>
              <a:ext cx="3957300" cy="3957300"/>
            </a:xfrm>
            <a:custGeom>
              <a:avLst/>
              <a:gdLst/>
              <a:ahLst/>
              <a:cxnLst/>
              <a:rect l="l" t="t" r="r" b="b"/>
              <a:pathLst>
                <a:path w="120000" h="120000" extrusionOk="0">
                  <a:moveTo>
                    <a:pt x="11627" y="24503"/>
                  </a:moveTo>
                  <a:lnTo>
                    <a:pt x="11627" y="24503"/>
                  </a:lnTo>
                  <a:cubicBezTo>
                    <a:pt x="19559" y="13694"/>
                    <a:pt x="30883" y="5853"/>
                    <a:pt x="43792" y="2231"/>
                  </a:cubicBezTo>
                </a:path>
              </a:pathLst>
            </a:custGeom>
            <a:noFill/>
            <a:ln w="9525" cap="flat" cmpd="sng">
              <a:solidFill>
                <a:schemeClr val="dk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4" name="Google Shape;424;ga3b6e513f1_0_960"/>
          <p:cNvSpPr/>
          <p:nvPr/>
        </p:nvSpPr>
        <p:spPr>
          <a:xfrm>
            <a:off x="5066602" y="3001600"/>
            <a:ext cx="2075100" cy="17373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Calibri"/>
                <a:ea typeface="Calibri"/>
                <a:cs typeface="Calibri"/>
                <a:sym typeface="Calibri"/>
              </a:rPr>
              <a:t>Data-driven opportunity</a:t>
            </a:r>
            <a:endParaRPr sz="1400" b="0" i="0" u="none" strike="noStrike" cap="none">
              <a:solidFill>
                <a:srgbClr val="000000"/>
              </a:solidFill>
              <a:latin typeface="Arial"/>
              <a:ea typeface="Arial"/>
              <a:cs typeface="Arial"/>
              <a:sym typeface="Arial"/>
            </a:endParaRPr>
          </a:p>
        </p:txBody>
      </p:sp>
      <p:sp>
        <p:nvSpPr>
          <p:cNvPr id="425" name="Google Shape;425;ga3b6e513f1_0_960"/>
          <p:cNvSpPr txBox="1">
            <a:spLocks noGrp="1"/>
          </p:cNvSpPr>
          <p:nvPr>
            <p:ph type="sldNum" idx="12"/>
          </p:nvPr>
        </p:nvSpPr>
        <p:spPr>
          <a:xfrm>
            <a:off x="9488424" y="6483418"/>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426" name="Google Shape;426;ga3b6e513f1_0_960" descr="A close up of a sign&#10;&#10;Description automatically generated"/>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57490" y="4956434"/>
            <a:ext cx="994806" cy="1023894"/>
          </a:xfrm>
          <a:prstGeom prst="rect">
            <a:avLst/>
          </a:prstGeom>
          <a:noFill/>
          <a:ln>
            <a:noFill/>
          </a:ln>
        </p:spPr>
      </p:pic>
      <p:pic>
        <p:nvPicPr>
          <p:cNvPr id="427" name="Google Shape;427;ga3b6e513f1_0_960" descr="A close up of a sign&#10;&#10;Description automatically generated"/>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1340" y="3271117"/>
            <a:ext cx="947106" cy="969260"/>
          </a:xfrm>
          <a:prstGeom prst="rect">
            <a:avLst/>
          </a:prstGeom>
          <a:noFill/>
          <a:ln>
            <a:noFill/>
          </a:ln>
        </p:spPr>
      </p:pic>
      <p:sp>
        <p:nvSpPr>
          <p:cNvPr id="428" name="Google Shape;428;ga3b6e513f1_0_960"/>
          <p:cNvSpPr txBox="1"/>
          <p:nvPr/>
        </p:nvSpPr>
        <p:spPr>
          <a:xfrm>
            <a:off x="131247" y="4240377"/>
            <a:ext cx="1447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IMPLEMENT</a:t>
            </a:r>
            <a:endParaRPr sz="1400" b="0" i="0" u="none" strike="noStrike" cap="none">
              <a:solidFill>
                <a:srgbClr val="000000"/>
              </a:solidFill>
              <a:latin typeface="Arial"/>
              <a:ea typeface="Arial"/>
              <a:cs typeface="Arial"/>
              <a:sym typeface="Arial"/>
            </a:endParaRPr>
          </a:p>
        </p:txBody>
      </p:sp>
      <p:sp>
        <p:nvSpPr>
          <p:cNvPr id="429" name="Google Shape;429;ga3b6e513f1_0_960"/>
          <p:cNvSpPr txBox="1"/>
          <p:nvPr/>
        </p:nvSpPr>
        <p:spPr>
          <a:xfrm>
            <a:off x="131247" y="5982907"/>
            <a:ext cx="1447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MONITOR</a:t>
            </a:r>
            <a:endParaRPr sz="1400" b="0" i="0" u="none" strike="noStrike" cap="none">
              <a:solidFill>
                <a:srgbClr val="000000"/>
              </a:solidFill>
              <a:latin typeface="Arial"/>
              <a:ea typeface="Arial"/>
              <a:cs typeface="Arial"/>
              <a:sym typeface="Arial"/>
            </a:endParaRPr>
          </a:p>
        </p:txBody>
      </p:sp>
      <p:sp>
        <p:nvSpPr>
          <p:cNvPr id="431" name="Google Shape;431;ga3b6e513f1_0_960"/>
          <p:cNvSpPr txBox="1"/>
          <p:nvPr/>
        </p:nvSpPr>
        <p:spPr>
          <a:xfrm>
            <a:off x="108966" y="2555060"/>
            <a:ext cx="1447200" cy="369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PLAN</a:t>
            </a:r>
            <a:endParaRPr sz="1400" b="0" i="0" u="none" strike="noStrike" cap="none">
              <a:solidFill>
                <a:srgbClr val="000000"/>
              </a:solidFill>
              <a:latin typeface="Arial"/>
              <a:ea typeface="Arial"/>
              <a:cs typeface="Arial"/>
              <a:sym typeface="Arial"/>
            </a:endParaRPr>
          </a:p>
        </p:txBody>
      </p:sp>
      <p:pic>
        <p:nvPicPr>
          <p:cNvPr id="7" name="Graphic 6">
            <a:extLst>
              <a:ext uri="{FF2B5EF4-FFF2-40B4-BE49-F238E27FC236}">
                <a16:creationId xmlns:a16="http://schemas.microsoft.com/office/drawing/2014/main" id="{72A460A7-50B0-46FA-B215-6F8AF9721AB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1294" y="1612156"/>
            <a:ext cx="947106" cy="970206"/>
          </a:xfrm>
          <a:prstGeom prst="rect">
            <a:avLst/>
          </a:prstGeom>
        </p:spPr>
      </p:pic>
      <p:sp>
        <p:nvSpPr>
          <p:cNvPr id="24" name="Google Shape;250;p32">
            <a:extLst>
              <a:ext uri="{FF2B5EF4-FFF2-40B4-BE49-F238E27FC236}">
                <a16:creationId xmlns:a16="http://schemas.microsoft.com/office/drawing/2014/main" id="{77F86476-D2EA-42F9-AFC3-EAC94F438625}"/>
              </a:ext>
            </a:extLst>
          </p:cNvPr>
          <p:cNvSpPr txBox="1"/>
          <p:nvPr/>
        </p:nvSpPr>
        <p:spPr>
          <a:xfrm>
            <a:off x="0" y="254762"/>
            <a:ext cx="1219199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rgbClr val="3F3F3F"/>
                </a:solidFill>
                <a:latin typeface="Calibri"/>
                <a:ea typeface="Calibri"/>
                <a:cs typeface="Calibri"/>
                <a:sym typeface="Calibri"/>
              </a:rPr>
              <a:t>How FFI works</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248" name="Google Shape;248;p32"/>
          <p:cNvPicPr preferRelativeResize="0"/>
          <p:nvPr/>
        </p:nvPicPr>
        <p:blipFill rotWithShape="1">
          <a:blip r:embed="rId3">
            <a:alphaModFix/>
          </a:blip>
          <a:srcRect/>
          <a:stretch/>
        </p:blipFill>
        <p:spPr>
          <a:xfrm>
            <a:off x="796636" y="0"/>
            <a:ext cx="10598728" cy="6858000"/>
          </a:xfrm>
          <a:prstGeom prst="rect">
            <a:avLst/>
          </a:prstGeom>
          <a:noFill/>
          <a:ln>
            <a:noFill/>
          </a:ln>
        </p:spPr>
      </p:pic>
      <p:pic>
        <p:nvPicPr>
          <p:cNvPr id="249" name="Google Shape;249;p32"/>
          <p:cNvPicPr preferRelativeResize="0"/>
          <p:nvPr/>
        </p:nvPicPr>
        <p:blipFill rotWithShape="1">
          <a:blip r:embed="rId4">
            <a:alphaModFix/>
          </a:blip>
          <a:srcRect/>
          <a:stretch/>
        </p:blipFill>
        <p:spPr>
          <a:xfrm>
            <a:off x="796635" y="962648"/>
            <a:ext cx="2668060" cy="1319041"/>
          </a:xfrm>
          <a:prstGeom prst="rect">
            <a:avLst/>
          </a:prstGeom>
          <a:noFill/>
          <a:ln>
            <a:noFill/>
          </a:ln>
        </p:spPr>
      </p:pic>
      <p:sp>
        <p:nvSpPr>
          <p:cNvPr id="250" name="Google Shape;250;p32"/>
          <p:cNvSpPr txBox="1"/>
          <p:nvPr/>
        </p:nvSpPr>
        <p:spPr>
          <a:xfrm>
            <a:off x="0" y="254762"/>
            <a:ext cx="1219199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dirty="0">
                <a:solidFill>
                  <a:srgbClr val="3F3F3F"/>
                </a:solidFill>
                <a:latin typeface="Calibri"/>
                <a:ea typeface="Calibri"/>
                <a:cs typeface="Calibri"/>
                <a:sym typeface="Calibri"/>
              </a:rPr>
              <a:t>FFI around the world: 2020-21</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80"/>
          <p:cNvSpPr/>
          <p:nvPr/>
        </p:nvSpPr>
        <p:spPr>
          <a:xfrm>
            <a:off x="-100" y="23950"/>
            <a:ext cx="12192000" cy="70380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1" name="Google Shape;341;p80"/>
          <p:cNvPicPr preferRelativeResize="0"/>
          <p:nvPr/>
        </p:nvPicPr>
        <p:blipFill rotWithShape="1">
          <a:blip r:embed="rId3" cstate="email">
            <a:alphaModFix/>
            <a:extLst>
              <a:ext uri="{28A0092B-C50C-407E-A947-70E740481C1C}">
                <a14:useLocalDpi xmlns:a14="http://schemas.microsoft.com/office/drawing/2010/main"/>
              </a:ext>
            </a:extLst>
          </a:blip>
          <a:srcRect l="-2859"/>
          <a:stretch/>
        </p:blipFill>
        <p:spPr>
          <a:xfrm>
            <a:off x="-349249" y="-25"/>
            <a:ext cx="12541252" cy="7056022"/>
          </a:xfrm>
          <a:prstGeom prst="rect">
            <a:avLst/>
          </a:prstGeom>
          <a:noFill/>
          <a:ln>
            <a:noFill/>
          </a:ln>
        </p:spPr>
      </p:pic>
      <p:sp>
        <p:nvSpPr>
          <p:cNvPr id="342" name="Google Shape;342;p80"/>
          <p:cNvSpPr txBox="1"/>
          <p:nvPr/>
        </p:nvSpPr>
        <p:spPr>
          <a:xfrm>
            <a:off x="0" y="0"/>
            <a:ext cx="12192000" cy="7038000"/>
          </a:xfrm>
          <a:prstGeom prst="rect">
            <a:avLst/>
          </a:prstGeom>
          <a:solidFill>
            <a:srgbClr val="000000">
              <a:alpha val="53725"/>
            </a:srgbClr>
          </a:solidFill>
          <a:ln>
            <a:noFill/>
          </a:ln>
        </p:spPr>
        <p:txBody>
          <a:bodyPr spcFirstLastPara="1" wrap="square" lIns="91425" tIns="45700" rIns="91425" bIns="45700" anchor="ctr" anchorCtr="0">
            <a:noAutofit/>
          </a:bodyPr>
          <a:lstStyle/>
          <a:p>
            <a:pPr marL="228600" marR="0" lvl="0" indent="0" algn="l" rtl="0">
              <a:lnSpc>
                <a:spcPct val="90000"/>
              </a:lnSpc>
              <a:spcBef>
                <a:spcPts val="0"/>
              </a:spcBef>
              <a:spcAft>
                <a:spcPts val="0"/>
              </a:spcAft>
              <a:buClr>
                <a:srgbClr val="000000"/>
              </a:buClr>
              <a:buSzPts val="3600"/>
              <a:buFont typeface="Calibri"/>
              <a:buNone/>
            </a:pPr>
            <a:endParaRPr sz="3600" b="0" i="0" u="none" strike="noStrike" cap="none">
              <a:solidFill>
                <a:srgbClr val="3F3F3F"/>
              </a:solidFill>
              <a:latin typeface="Calibri"/>
              <a:ea typeface="Calibri"/>
              <a:cs typeface="Calibri"/>
              <a:sym typeface="Calibri"/>
            </a:endParaRPr>
          </a:p>
          <a:p>
            <a:pPr marL="228600" marR="0" lvl="0" indent="0" algn="l" rtl="0">
              <a:lnSpc>
                <a:spcPct val="90000"/>
              </a:lnSpc>
              <a:spcBef>
                <a:spcPts val="0"/>
              </a:spcBef>
              <a:spcAft>
                <a:spcPts val="0"/>
              </a:spcAft>
              <a:buClr>
                <a:srgbClr val="000000"/>
              </a:buClr>
              <a:buSzPts val="2800"/>
              <a:buFont typeface="Calibri"/>
              <a:buNone/>
            </a:pPr>
            <a:endParaRPr sz="2800" b="0" i="0" u="none" strike="noStrike" cap="none">
              <a:solidFill>
                <a:srgbClr val="3F3F3F"/>
              </a:solidFill>
              <a:latin typeface="Calibri"/>
              <a:ea typeface="Calibri"/>
              <a:cs typeface="Calibri"/>
              <a:sym typeface="Calibri"/>
            </a:endParaRPr>
          </a:p>
          <a:p>
            <a:pPr marL="228600" marR="0" lvl="0" indent="0" algn="l" rtl="0">
              <a:lnSpc>
                <a:spcPct val="90000"/>
              </a:lnSpc>
              <a:spcBef>
                <a:spcPts val="0"/>
              </a:spcBef>
              <a:spcAft>
                <a:spcPts val="0"/>
              </a:spcAft>
              <a:buClr>
                <a:srgbClr val="000000"/>
              </a:buClr>
              <a:buSzPts val="3600"/>
              <a:buFont typeface="Calibri"/>
              <a:buNone/>
            </a:pPr>
            <a:endParaRPr sz="3600" b="0" i="0" u="none" strike="noStrike" cap="none">
              <a:solidFill>
                <a:srgbClr val="3F3F3F"/>
              </a:solidFill>
              <a:latin typeface="Calibri"/>
              <a:ea typeface="Calibri"/>
              <a:cs typeface="Calibri"/>
              <a:sym typeface="Calibri"/>
            </a:endParaRPr>
          </a:p>
        </p:txBody>
      </p:sp>
      <p:sp>
        <p:nvSpPr>
          <p:cNvPr id="343" name="Google Shape;343;p80"/>
          <p:cNvSpPr/>
          <p:nvPr/>
        </p:nvSpPr>
        <p:spPr>
          <a:xfrm>
            <a:off x="1280926" y="6356358"/>
            <a:ext cx="21174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Photo: Muna Ibrahim/UNICEF</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344" name="Google Shape;344;p80"/>
          <p:cNvSpPr txBox="1"/>
          <p:nvPr/>
        </p:nvSpPr>
        <p:spPr>
          <a:xfrm>
            <a:off x="4244507" y="2326332"/>
            <a:ext cx="3050100" cy="292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250 million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Women of reproductive age are affected by </a:t>
            </a:r>
            <a:r>
              <a:rPr lang="en-US" sz="2400" b="1" i="0" u="none" strike="noStrike" cap="none">
                <a:solidFill>
                  <a:schemeClr val="lt1"/>
                </a:solidFill>
                <a:latin typeface="Calibri"/>
                <a:ea typeface="Calibri"/>
                <a:cs typeface="Calibri"/>
                <a:sym typeface="Calibri"/>
              </a:rPr>
              <a:t>iron deficiency anemia, </a:t>
            </a:r>
            <a:r>
              <a:rPr lang="en-US" sz="2400" b="0" i="0" u="none" strike="noStrike" cap="none">
                <a:solidFill>
                  <a:schemeClr val="lt1"/>
                </a:solidFill>
                <a:latin typeface="Calibri"/>
                <a:ea typeface="Calibri"/>
                <a:cs typeface="Calibri"/>
                <a:sym typeface="Calibri"/>
              </a:rPr>
              <a:t>doubling their risk for maternal death. </a:t>
            </a:r>
            <a:endParaRPr sz="1400" b="0" i="0" u="none" strike="noStrike" cap="none">
              <a:solidFill>
                <a:srgbClr val="000000"/>
              </a:solidFill>
              <a:latin typeface="Arial"/>
              <a:ea typeface="Arial"/>
              <a:cs typeface="Arial"/>
              <a:sym typeface="Arial"/>
            </a:endParaRPr>
          </a:p>
        </p:txBody>
      </p:sp>
      <p:sp>
        <p:nvSpPr>
          <p:cNvPr id="345" name="Google Shape;345;p80"/>
          <p:cNvSpPr/>
          <p:nvPr/>
        </p:nvSpPr>
        <p:spPr>
          <a:xfrm>
            <a:off x="7792504" y="2310666"/>
            <a:ext cx="3339900" cy="212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75%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Of children born with brain and spinal birth defects die before their fifth birthday. </a:t>
            </a:r>
            <a:endParaRPr sz="2400" b="1" i="0" u="none" strike="noStrike" cap="none">
              <a:solidFill>
                <a:schemeClr val="lt1"/>
              </a:solidFill>
              <a:latin typeface="Calibri"/>
              <a:ea typeface="Calibri"/>
              <a:cs typeface="Calibri"/>
              <a:sym typeface="Calibri"/>
            </a:endParaRPr>
          </a:p>
        </p:txBody>
      </p:sp>
      <p:sp>
        <p:nvSpPr>
          <p:cNvPr id="346" name="Google Shape;346;p80"/>
          <p:cNvSpPr/>
          <p:nvPr/>
        </p:nvSpPr>
        <p:spPr>
          <a:xfrm>
            <a:off x="3280440" y="1717466"/>
            <a:ext cx="687900" cy="160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80"/>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6</a:t>
            </a:fld>
            <a:endParaRPr>
              <a:solidFill>
                <a:schemeClr val="lt1"/>
              </a:solidFill>
            </a:endParaRPr>
          </a:p>
        </p:txBody>
      </p:sp>
      <p:sp>
        <p:nvSpPr>
          <p:cNvPr id="348" name="Google Shape;348;p80"/>
          <p:cNvSpPr txBox="1"/>
          <p:nvPr/>
        </p:nvSpPr>
        <p:spPr>
          <a:xfrm>
            <a:off x="1059402" y="2310666"/>
            <a:ext cx="3185100" cy="246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2 billion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Calibri"/>
                <a:ea typeface="Calibri"/>
                <a:cs typeface="Calibri"/>
                <a:sym typeface="Calibri"/>
              </a:rPr>
              <a:t>People worldwide suffer the effects of micronutrient malnutrition.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9" name="Google Shape;349;p80"/>
          <p:cNvSpPr txBox="1"/>
          <p:nvPr/>
        </p:nvSpPr>
        <p:spPr>
          <a:xfrm>
            <a:off x="3837662" y="1144429"/>
            <a:ext cx="4386000" cy="769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Calibri"/>
                <a:ea typeface="Calibri"/>
                <a:cs typeface="Calibri"/>
                <a:sym typeface="Calibri"/>
              </a:rPr>
              <a:t>The challenge</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D9AC160-6E5E-457F-9B63-C3B73945A42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202998"/>
            <a:ext cx="12192000" cy="31699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
                                        </p:tgtEl>
                                        <p:attrNameLst>
                                          <p:attrName>style.visibility</p:attrName>
                                        </p:attrNameLst>
                                      </p:cBhvr>
                                      <p:to>
                                        <p:strVal val="visible"/>
                                      </p:to>
                                    </p:set>
                                    <p:animEffect transition="in" filter="fade">
                                      <p:cBhvr>
                                        <p:cTn id="12" dur="500"/>
                                        <p:tgtEl>
                                          <p:spTgt spid="3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5"/>
                                        </p:tgtEl>
                                        <p:attrNameLst>
                                          <p:attrName>style.visibility</p:attrName>
                                        </p:attrNameLst>
                                      </p:cBhvr>
                                      <p:to>
                                        <p:strVal val="visible"/>
                                      </p:to>
                                    </p:set>
                                    <p:animEffect transition="in" filter="fade">
                                      <p:cBhvr>
                                        <p:cTn id="17"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a3b6e513f1_0_911"/>
          <p:cNvSpPr txBox="1">
            <a:spLocks noGrp="1"/>
          </p:cNvSpPr>
          <p:nvPr>
            <p:ph type="title"/>
          </p:nvPr>
        </p:nvSpPr>
        <p:spPr>
          <a:xfrm>
            <a:off x="838200" y="365129"/>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356" name="Google Shape;356;ga3b6e513f1_0_91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588" lvl="0" indent="-50788" algn="l" rtl="0">
              <a:lnSpc>
                <a:spcPct val="90000"/>
              </a:lnSpc>
              <a:spcBef>
                <a:spcPts val="0"/>
              </a:spcBef>
              <a:spcAft>
                <a:spcPts val="0"/>
              </a:spcAft>
              <a:buClr>
                <a:schemeClr val="dk1"/>
              </a:buClr>
              <a:buSzPts val="2800"/>
              <a:buNone/>
            </a:pPr>
            <a:endParaRPr/>
          </a:p>
        </p:txBody>
      </p:sp>
      <p:pic>
        <p:nvPicPr>
          <p:cNvPr id="357" name="Google Shape;357;ga3b6e513f1_0_911" descr="A person holding a bab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1" cy="6857999"/>
          </a:xfrm>
          <a:prstGeom prst="rect">
            <a:avLst/>
          </a:prstGeom>
          <a:noFill/>
          <a:ln>
            <a:noFill/>
          </a:ln>
        </p:spPr>
      </p:pic>
      <p:sp>
        <p:nvSpPr>
          <p:cNvPr id="358" name="Google Shape;358;ga3b6e513f1_0_911"/>
          <p:cNvSpPr txBox="1"/>
          <p:nvPr/>
        </p:nvSpPr>
        <p:spPr>
          <a:xfrm>
            <a:off x="383792" y="0"/>
            <a:ext cx="4483800" cy="6858000"/>
          </a:xfrm>
          <a:prstGeom prst="rect">
            <a:avLst/>
          </a:prstGeom>
          <a:solidFill>
            <a:srgbClr val="FFFFFF">
              <a:alpha val="28235"/>
            </a:srgbClr>
          </a:solidFill>
          <a:ln>
            <a:noFill/>
          </a:ln>
        </p:spPr>
        <p:txBody>
          <a:bodyPr spcFirstLastPara="1" wrap="square" lIns="91425" tIns="45700" rIns="91425" bIns="45700" anchor="ctr" anchorCtr="0">
            <a:noAutofit/>
          </a:bodyPr>
          <a:lstStyle/>
          <a:p>
            <a:pPr marL="22860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3F3F3F"/>
              </a:solidFill>
              <a:latin typeface="Calibri"/>
              <a:ea typeface="Calibri"/>
              <a:cs typeface="Calibri"/>
              <a:sym typeface="Calibri"/>
            </a:endParaRPr>
          </a:p>
          <a:p>
            <a:pPr marL="228600" marR="0" lvl="0" indent="0" algn="l" rtl="0">
              <a:lnSpc>
                <a:spcPct val="90000"/>
              </a:lnSpc>
              <a:spcBef>
                <a:spcPts val="0"/>
              </a:spcBef>
              <a:spcAft>
                <a:spcPts val="0"/>
              </a:spcAft>
              <a:buClr>
                <a:schemeClr val="dk1"/>
              </a:buClr>
              <a:buSzPts val="2800"/>
              <a:buFont typeface="Calibri"/>
              <a:buNone/>
            </a:pPr>
            <a:endParaRPr sz="2800" b="0" i="0" u="none" strike="noStrike" cap="none">
              <a:solidFill>
                <a:srgbClr val="3F3F3F"/>
              </a:solidFill>
              <a:latin typeface="Calibri"/>
              <a:ea typeface="Calibri"/>
              <a:cs typeface="Calibri"/>
              <a:sym typeface="Calibri"/>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An additional 82% of</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birth defects of the</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brain and spine</a:t>
            </a:r>
            <a:r>
              <a:rPr lang="en-US" sz="2800" b="0" i="0" u="none" strike="noStrike" cap="none" baseline="30000">
                <a:solidFill>
                  <a:srgbClr val="3F3F3F"/>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and 34% of global</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anemia cases</a:t>
            </a:r>
            <a:r>
              <a:rPr lang="en-US" sz="2800" b="0" i="0" u="none" strike="noStrike" cap="none" baseline="30000">
                <a:solidFill>
                  <a:srgbClr val="3F3F3F"/>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could still be </a:t>
            </a:r>
            <a:r>
              <a:rPr lang="en-US" sz="2800" b="0" i="0" u="none" strike="noStrike" cap="none">
                <a:solidFill>
                  <a:schemeClr val="lt1"/>
                </a:solidFill>
                <a:highlight>
                  <a:srgbClr val="808080"/>
                </a:highlight>
                <a:latin typeface="Calibri"/>
                <a:ea typeface="Calibri"/>
                <a:cs typeface="Calibri"/>
                <a:sym typeface="Calibri"/>
              </a:rPr>
              <a:t>prevented</a:t>
            </a:r>
            <a:r>
              <a:rPr lang="en-US" sz="2800" b="0" i="0" u="none" strike="noStrike" cap="none">
                <a:solidFill>
                  <a:srgbClr val="3F3F3F"/>
                </a:solidFill>
                <a:latin typeface="Calibri"/>
                <a:ea typeface="Calibri"/>
                <a:cs typeface="Calibri"/>
                <a:sym typeface="Calibri"/>
              </a:rPr>
              <a:t> through adequate</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intake of iron and</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rgbClr val="3F3F3F"/>
              </a:buClr>
              <a:buSzPts val="2800"/>
              <a:buFont typeface="Calibri"/>
              <a:buNone/>
            </a:pPr>
            <a:r>
              <a:rPr lang="en-US" sz="2800" b="0" i="0" u="none" strike="noStrike" cap="none">
                <a:solidFill>
                  <a:srgbClr val="3F3F3F"/>
                </a:solidFill>
                <a:latin typeface="Calibri"/>
                <a:ea typeface="Calibri"/>
                <a:cs typeface="Calibri"/>
                <a:sym typeface="Calibri"/>
              </a:rPr>
              <a:t>folic acid.</a:t>
            </a:r>
            <a:endParaRPr sz="1400" b="0" i="0" u="none" strike="noStrike" cap="none">
              <a:solidFill>
                <a:srgbClr val="000000"/>
              </a:solidFill>
              <a:latin typeface="Arial"/>
              <a:ea typeface="Arial"/>
              <a:cs typeface="Arial"/>
              <a:sym typeface="Arial"/>
            </a:endParaRPr>
          </a:p>
          <a:p>
            <a:pPr marL="228600" marR="0" lvl="0" indent="0" algn="l" rtl="0">
              <a:lnSpc>
                <a:spcPct val="90000"/>
              </a:lnSpc>
              <a:spcBef>
                <a:spcPts val="0"/>
              </a:spcBef>
              <a:spcAft>
                <a:spcPts val="0"/>
              </a:spcAft>
              <a:buClr>
                <a:schemeClr val="dk1"/>
              </a:buClr>
              <a:buSzPts val="3600"/>
              <a:buFont typeface="Calibri"/>
              <a:buNone/>
            </a:pPr>
            <a:endParaRPr sz="3600" b="0" i="0" u="none" strike="noStrike" cap="none">
              <a:solidFill>
                <a:srgbClr val="3F3F3F"/>
              </a:solidFill>
              <a:latin typeface="Calibri"/>
              <a:ea typeface="Calibri"/>
              <a:cs typeface="Calibri"/>
              <a:sym typeface="Calibri"/>
            </a:endParaRPr>
          </a:p>
        </p:txBody>
      </p:sp>
      <p:sp>
        <p:nvSpPr>
          <p:cNvPr id="359" name="Google Shape;359;ga3b6e513f1_0_911"/>
          <p:cNvSpPr/>
          <p:nvPr/>
        </p:nvSpPr>
        <p:spPr>
          <a:xfrm>
            <a:off x="622515" y="6033192"/>
            <a:ext cx="34143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baseline="30000">
                <a:solidFill>
                  <a:schemeClr val="lt1"/>
                </a:solidFill>
                <a:latin typeface="Calibri"/>
                <a:ea typeface="Calibri"/>
                <a:cs typeface="Calibri"/>
                <a:sym typeface="Calibri"/>
              </a:rPr>
              <a:t>1</a:t>
            </a:r>
            <a:r>
              <a:rPr lang="en-US" sz="1200" b="0" i="0" u="none" strike="noStrike" cap="none">
                <a:solidFill>
                  <a:schemeClr val="lt1"/>
                </a:solidFill>
                <a:latin typeface="Calibri"/>
                <a:ea typeface="Calibri"/>
                <a:cs typeface="Calibri"/>
                <a:sym typeface="Calibri"/>
              </a:rPr>
              <a:t> </a:t>
            </a:r>
            <a:r>
              <a:rPr lang="en-US" sz="1200" b="0" i="0" u="sng" strike="noStrike" cap="none">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https://www.ncbi.nlm.nih.gov/pubmed/30070772</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baseline="30000">
                <a:solidFill>
                  <a:schemeClr val="lt1"/>
                </a:solidFill>
                <a:latin typeface="Calibri"/>
                <a:ea typeface="Calibri"/>
                <a:cs typeface="Calibri"/>
                <a:sym typeface="Calibri"/>
              </a:rPr>
              <a:t>2</a:t>
            </a:r>
            <a:r>
              <a:rPr lang="en-US" sz="1200" b="0" i="0" u="none" strike="noStrike" cap="none">
                <a:solidFill>
                  <a:schemeClr val="lt1"/>
                </a:solidFill>
                <a:latin typeface="Calibri"/>
                <a:ea typeface="Calibri"/>
                <a:cs typeface="Calibri"/>
                <a:sym typeface="Calibri"/>
              </a:rPr>
              <a:t> </a:t>
            </a:r>
            <a:r>
              <a:rPr lang="en-US" sz="1200" b="0" i="0" u="sng" strike="noStrike" cap="none">
                <a:solidFill>
                  <a:schemeClr val="l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https://www.ncbi.nlm.nih.gov/pubmed/30997493</a:t>
            </a:r>
            <a:endParaRPr sz="12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lt1"/>
                </a:solidFill>
                <a:latin typeface="Calibri"/>
                <a:ea typeface="Calibri"/>
                <a:cs typeface="Calibri"/>
                <a:sym typeface="Calibri"/>
              </a:rPr>
              <a:t>   Photo: Benedicte Kurzen</a:t>
            </a:r>
            <a:endParaRPr sz="1200" b="0" i="0" u="none" strike="noStrike" cap="none">
              <a:solidFill>
                <a:schemeClr val="lt1"/>
              </a:solidFill>
              <a:latin typeface="Calibri"/>
              <a:ea typeface="Calibri"/>
              <a:cs typeface="Calibri"/>
              <a:sym typeface="Calibri"/>
            </a:endParaRPr>
          </a:p>
        </p:txBody>
      </p:sp>
      <p:sp>
        <p:nvSpPr>
          <p:cNvPr id="360" name="Google Shape;360;ga3b6e513f1_0_911"/>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lt1"/>
                </a:solidFill>
              </a:rPr>
              <a:t>7</a:t>
            </a:fld>
            <a:endParaRPr>
              <a:solidFill>
                <a:schemeClr val="lt1"/>
              </a:solidFill>
            </a:endParaRPr>
          </a:p>
        </p:txBody>
      </p:sp>
      <p:sp>
        <p:nvSpPr>
          <p:cNvPr id="361" name="Google Shape;361;ga3b6e513f1_0_911"/>
          <p:cNvSpPr txBox="1"/>
          <p:nvPr/>
        </p:nvSpPr>
        <p:spPr>
          <a:xfrm>
            <a:off x="622515" y="730258"/>
            <a:ext cx="4029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4400"/>
              <a:buFont typeface="Calibri"/>
              <a:buNone/>
            </a:pPr>
            <a:r>
              <a:rPr lang="en-US" sz="4400" b="0" i="0" u="none" strike="noStrike" cap="none" dirty="0">
                <a:solidFill>
                  <a:srgbClr val="3F3F3F"/>
                </a:solidFill>
                <a:latin typeface="Calibri"/>
                <a:ea typeface="Calibri"/>
                <a:cs typeface="Calibri"/>
                <a:sym typeface="Calibri"/>
              </a:rPr>
              <a:t>The global gap</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7"/>
          <p:cNvPicPr preferRelativeResize="0"/>
          <p:nvPr/>
        </p:nvPicPr>
        <p:blipFill rotWithShape="1">
          <a:blip r:embed="rId3">
            <a:alphaModFix/>
          </a:blip>
          <a:srcRect/>
          <a:stretch/>
        </p:blipFill>
        <p:spPr>
          <a:xfrm>
            <a:off x="838200" y="136542"/>
            <a:ext cx="10293476" cy="6683274"/>
          </a:xfrm>
          <a:prstGeom prst="rect">
            <a:avLst/>
          </a:prstGeom>
          <a:noFill/>
          <a:ln>
            <a:noFill/>
          </a:ln>
        </p:spPr>
      </p:pic>
      <p:sp>
        <p:nvSpPr>
          <p:cNvPr id="184" name="Google Shape;184;p27"/>
          <p:cNvSpPr txBox="1">
            <a:spLocks noGrp="1"/>
          </p:cNvSpPr>
          <p:nvPr>
            <p:ph type="sldNum" idx="12"/>
          </p:nvPr>
        </p:nvSpPr>
        <p:spPr>
          <a:xfrm>
            <a:off x="8610600" y="6356358"/>
            <a:ext cx="27432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
        <p:nvSpPr>
          <p:cNvPr id="185" name="Google Shape;185;p27"/>
          <p:cNvSpPr txBox="1"/>
          <p:nvPr/>
        </p:nvSpPr>
        <p:spPr>
          <a:xfrm>
            <a:off x="0" y="0"/>
            <a:ext cx="12192000" cy="15161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a:solidFill>
                  <a:srgbClr val="3F3F3F"/>
                </a:solidFill>
                <a:latin typeface="Calibri"/>
                <a:ea typeface="Calibri"/>
                <a:cs typeface="Calibri"/>
                <a:sym typeface="Calibri"/>
              </a:rPr>
              <a:t>Potential neural tube defects (NTDs) and anemia that could be prevented through fortification</a:t>
            </a:r>
            <a:endParaRPr sz="4400" b="0" i="0" u="none" strike="noStrike" cap="none">
              <a:solidFill>
                <a:srgbClr val="3F3F3F"/>
              </a:solidFill>
              <a:latin typeface="Calibri"/>
              <a:ea typeface="Calibri"/>
              <a:cs typeface="Calibri"/>
              <a:sym typeface="Calibri"/>
            </a:endParaRPr>
          </a:p>
        </p:txBody>
      </p:sp>
      <p:sp>
        <p:nvSpPr>
          <p:cNvPr id="186" name="Google Shape;186;p27"/>
          <p:cNvSpPr txBox="1"/>
          <p:nvPr/>
        </p:nvSpPr>
        <p:spPr>
          <a:xfrm>
            <a:off x="6458674" y="6173485"/>
            <a:ext cx="3657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WRA: women of reproductive 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Map is based on FFI estimates not yet published, 2020</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72137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AA684E7-9746-4270-AEEF-DE670AA9654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3830" r="7621"/>
          <a:stretch/>
        </p:blipFill>
        <p:spPr>
          <a:xfrm>
            <a:off x="1524000" y="128431"/>
            <a:ext cx="9046256" cy="6664444"/>
          </a:xfrm>
          <a:prstGeom prst="rect">
            <a:avLst/>
          </a:prstGeom>
        </p:spPr>
      </p:pic>
      <p:graphicFrame>
        <p:nvGraphicFramePr>
          <p:cNvPr id="6" name="Table 5"/>
          <p:cNvGraphicFramePr>
            <a:graphicFrameLocks noGrp="1"/>
          </p:cNvGraphicFramePr>
          <p:nvPr>
            <p:extLst/>
          </p:nvPr>
        </p:nvGraphicFramePr>
        <p:xfrm>
          <a:off x="1905000" y="4970245"/>
          <a:ext cx="8382000" cy="1707104"/>
        </p:xfrm>
        <a:graphic>
          <a:graphicData uri="http://schemas.openxmlformats.org/drawingml/2006/table">
            <a:tbl>
              <a:tblPr>
                <a:tableStyleId>{5C22544A-7EE6-4342-B048-85BDC9FD1C3A}</a:tableStyleId>
              </a:tblPr>
              <a:tblGrid>
                <a:gridCol w="302055">
                  <a:extLst>
                    <a:ext uri="{9D8B030D-6E8A-4147-A177-3AD203B41FA5}">
                      <a16:colId xmlns:a16="http://schemas.microsoft.com/office/drawing/2014/main" val="20000"/>
                    </a:ext>
                  </a:extLst>
                </a:gridCol>
                <a:gridCol w="3624649">
                  <a:extLst>
                    <a:ext uri="{9D8B030D-6E8A-4147-A177-3AD203B41FA5}">
                      <a16:colId xmlns:a16="http://schemas.microsoft.com/office/drawing/2014/main" val="20001"/>
                    </a:ext>
                  </a:extLst>
                </a:gridCol>
                <a:gridCol w="453081">
                  <a:extLst>
                    <a:ext uri="{9D8B030D-6E8A-4147-A177-3AD203B41FA5}">
                      <a16:colId xmlns:a16="http://schemas.microsoft.com/office/drawing/2014/main" val="20002"/>
                    </a:ext>
                  </a:extLst>
                </a:gridCol>
                <a:gridCol w="302054">
                  <a:extLst>
                    <a:ext uri="{9D8B030D-6E8A-4147-A177-3AD203B41FA5}">
                      <a16:colId xmlns:a16="http://schemas.microsoft.com/office/drawing/2014/main" val="20003"/>
                    </a:ext>
                  </a:extLst>
                </a:gridCol>
                <a:gridCol w="3700161">
                  <a:extLst>
                    <a:ext uri="{9D8B030D-6E8A-4147-A177-3AD203B41FA5}">
                      <a16:colId xmlns:a16="http://schemas.microsoft.com/office/drawing/2014/main" val="20004"/>
                    </a:ext>
                  </a:extLst>
                </a:gridCol>
              </a:tblGrid>
              <a:tr h="367529">
                <a:tc>
                  <a:txBody>
                    <a:bodyPr/>
                    <a:lstStyle/>
                    <a:p>
                      <a:endParaRPr lang="en-US" sz="1800" b="0" dirty="0">
                        <a:solidFill>
                          <a:srgbClr val="004484"/>
                        </a:solidFill>
                      </a:endParaRPr>
                    </a:p>
                  </a:txBody>
                  <a:tcPr marL="91445" marR="91445"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BC2E"/>
                    </a:solidFill>
                  </a:tcPr>
                </a:tc>
                <a:tc>
                  <a:txBody>
                    <a:bodyPr/>
                    <a:lstStyle/>
                    <a:p>
                      <a:pPr>
                        <a:lnSpc>
                          <a:spcPct val="100000"/>
                        </a:lnSpc>
                        <a:spcBef>
                          <a:spcPts val="0"/>
                        </a:spcBef>
                        <a:spcAft>
                          <a:spcPts val="0"/>
                        </a:spcAft>
                      </a:pPr>
                      <a:r>
                        <a:rPr lang="en-US" sz="1100" b="1" dirty="0">
                          <a:solidFill>
                            <a:schemeClr val="tx1"/>
                          </a:solidFill>
                        </a:rPr>
                        <a:t>Wheat</a:t>
                      </a:r>
                      <a:r>
                        <a:rPr lang="en-US" sz="1100" b="1" baseline="0" dirty="0">
                          <a:solidFill>
                            <a:schemeClr val="tx1"/>
                          </a:solidFill>
                        </a:rPr>
                        <a:t> flour alone – 65 countries</a:t>
                      </a: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00000"/>
                        </a:lnSpc>
                        <a:spcBef>
                          <a:spcPts val="0"/>
                        </a:spcBef>
                        <a:spcAft>
                          <a:spcPts val="0"/>
                        </a:spcAft>
                      </a:pP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8100" cmpd="sng">
                      <a:noFill/>
                    </a:lnB>
                    <a:noFill/>
                  </a:tcPr>
                </a:tc>
                <a:tc>
                  <a:txBody>
                    <a:bodyPr/>
                    <a:lstStyle/>
                    <a:p>
                      <a:pPr>
                        <a:lnSpc>
                          <a:spcPct val="100000"/>
                        </a:lnSpc>
                        <a:spcBef>
                          <a:spcPts val="0"/>
                        </a:spcBef>
                        <a:spcAft>
                          <a:spcPts val="0"/>
                        </a:spcAft>
                      </a:pP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BB1C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Wheat</a:t>
                      </a:r>
                      <a:r>
                        <a:rPr lang="en-US" sz="1100" b="1" baseline="0" dirty="0">
                          <a:solidFill>
                            <a:schemeClr val="tx1"/>
                          </a:solidFill>
                        </a:rPr>
                        <a:t> flour and rice – 4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(Nicaragua, Panama, Philippines, Solomon Islands)</a:t>
                      </a: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7529">
                <a:tc>
                  <a:txBody>
                    <a:bodyPr/>
                    <a:lstStyle/>
                    <a:p>
                      <a:endParaRPr lang="en-US" sz="1800" b="0" dirty="0">
                        <a:solidFill>
                          <a:schemeClr val="tx1"/>
                        </a:solidFill>
                      </a:endParaRPr>
                    </a:p>
                  </a:txBody>
                  <a:tcPr marL="91445" marR="91445"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7D2E"/>
                    </a:solidFill>
                  </a:tcPr>
                </a:tc>
                <a:tc>
                  <a:txBody>
                    <a:bodyPr/>
                    <a:lstStyle/>
                    <a:p>
                      <a:pPr>
                        <a:lnSpc>
                          <a:spcPct val="100000"/>
                        </a:lnSpc>
                        <a:spcBef>
                          <a:spcPts val="0"/>
                        </a:spcBef>
                        <a:spcAft>
                          <a:spcPts val="0"/>
                        </a:spcAft>
                      </a:pPr>
                      <a:r>
                        <a:rPr lang="en-US" sz="1100" b="1" dirty="0">
                          <a:solidFill>
                            <a:schemeClr val="tx1"/>
                          </a:solidFill>
                        </a:rPr>
                        <a:t>Rice alone – 1 country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(Papua New Guinea)</a:t>
                      </a: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nSpc>
                          <a:spcPct val="100000"/>
                        </a:lnSpc>
                        <a:spcBef>
                          <a:spcPts val="0"/>
                        </a:spcBef>
                        <a:spcAft>
                          <a:spcPts val="0"/>
                        </a:spcAft>
                      </a:pPr>
                      <a:endParaRPr lang="en-US" sz="1100" b="1" dirty="0">
                        <a:solidFill>
                          <a:srgbClr val="004484"/>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7A8"/>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Wheat</a:t>
                      </a:r>
                      <a:r>
                        <a:rPr lang="en-US" sz="1100" b="1" baseline="0" dirty="0">
                          <a:solidFill>
                            <a:schemeClr val="tx1"/>
                          </a:solidFill>
                        </a:rPr>
                        <a:t> flour, maize flour, and rice – 2 countries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b="1" baseline="0" dirty="0">
                          <a:solidFill>
                            <a:schemeClr val="tx1"/>
                          </a:solidFill>
                        </a:rPr>
                        <a:t>(Costa Rica and the United States)</a:t>
                      </a: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15032">
                <a:tc>
                  <a:txBody>
                    <a:bodyPr/>
                    <a:lstStyle/>
                    <a:p>
                      <a:endParaRPr lang="en-US" sz="1800" b="0" dirty="0">
                        <a:solidFill>
                          <a:schemeClr val="tx1"/>
                        </a:solidFill>
                      </a:endParaRPr>
                    </a:p>
                  </a:txBody>
                  <a:tcPr marL="91445" marR="91445"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DAB7E"/>
                    </a:solidFill>
                  </a:tcPr>
                </a:tc>
                <a:tc>
                  <a:txBody>
                    <a:bodyPr/>
                    <a:lstStyle/>
                    <a:p>
                      <a:pPr>
                        <a:lnSpc>
                          <a:spcPct val="100000"/>
                        </a:lnSpc>
                        <a:spcBef>
                          <a:spcPts val="0"/>
                        </a:spcBef>
                        <a:spcAft>
                          <a:spcPts val="0"/>
                        </a:spcAft>
                      </a:pPr>
                      <a:r>
                        <a:rPr lang="en-US" sz="1100" b="1" dirty="0">
                          <a:solidFill>
                            <a:schemeClr val="tx1"/>
                          </a:solidFill>
                        </a:rPr>
                        <a:t>Wheat</a:t>
                      </a:r>
                      <a:r>
                        <a:rPr lang="en-US" sz="1100" b="1" baseline="0" dirty="0">
                          <a:solidFill>
                            <a:schemeClr val="tx1"/>
                          </a:solidFill>
                        </a:rPr>
                        <a:t> flour and maize flour –15 countries</a:t>
                      </a: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a:p>
                  </a:txBody>
                  <a:tcPr/>
                </a:tc>
                <a:tc>
                  <a:txBody>
                    <a:bodyPr/>
                    <a:lstStyle/>
                    <a:p>
                      <a:pPr>
                        <a:lnSpc>
                          <a:spcPct val="100000"/>
                        </a:lnSpc>
                        <a:spcBef>
                          <a:spcPts val="0"/>
                        </a:spcBef>
                        <a:spcAft>
                          <a:spcPts val="0"/>
                        </a:spcAft>
                      </a:pP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8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No mandatory</a:t>
                      </a:r>
                      <a:r>
                        <a:rPr lang="en-US" sz="1100" b="1" baseline="0" dirty="0">
                          <a:solidFill>
                            <a:schemeClr val="tx1"/>
                          </a:solidFill>
                        </a:rPr>
                        <a:t> fortification legislation or data not available</a:t>
                      </a:r>
                      <a:endParaRPr lang="en-US" sz="1100" b="1" dirty="0">
                        <a:solidFill>
                          <a:schemeClr val="tx1"/>
                        </a:solidFill>
                      </a:endParaRPr>
                    </a:p>
                  </a:txBody>
                  <a:tcPr marL="45723" marR="45723" marT="45748" marB="457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67529">
                <a:tc gridSpan="5">
                  <a:txBody>
                    <a:bodyPr/>
                    <a:lstStyle/>
                    <a:p>
                      <a:pPr marL="0" indent="0">
                        <a:lnSpc>
                          <a:spcPct val="100000"/>
                        </a:lnSpc>
                        <a:spcBef>
                          <a:spcPts val="0"/>
                        </a:spcBef>
                        <a:spcAft>
                          <a:spcPts val="0"/>
                        </a:spcAft>
                        <a:buFontTx/>
                        <a:buNone/>
                      </a:pPr>
                      <a:r>
                        <a:rPr lang="en-US" sz="1100" b="0" dirty="0">
                          <a:solidFill>
                            <a:schemeClr val="tx1"/>
                          </a:solidFill>
                        </a:rPr>
                        <a:t>Legislation has effect</a:t>
                      </a:r>
                      <a:r>
                        <a:rPr lang="en-US" sz="1100" b="0" baseline="0" dirty="0">
                          <a:solidFill>
                            <a:schemeClr val="tx1"/>
                          </a:solidFill>
                        </a:rPr>
                        <a:t> of mandating grain fortification with at least iron or folic acid.</a:t>
                      </a:r>
                    </a:p>
                    <a:p>
                      <a:pPr marL="0" indent="0">
                        <a:lnSpc>
                          <a:spcPct val="100000"/>
                        </a:lnSpc>
                        <a:spcBef>
                          <a:spcPts val="0"/>
                        </a:spcBef>
                        <a:spcAft>
                          <a:spcPts val="0"/>
                        </a:spcAft>
                        <a:buFontTx/>
                        <a:buNone/>
                      </a:pPr>
                      <a:r>
                        <a:rPr lang="en-US" sz="1100" b="0" dirty="0">
                          <a:solidFill>
                            <a:schemeClr val="tx1"/>
                          </a:solidFill>
                        </a:rPr>
                        <a:t>Legislation</a:t>
                      </a:r>
                      <a:r>
                        <a:rPr lang="en-US" sz="1100" b="0" baseline="0" dirty="0">
                          <a:solidFill>
                            <a:schemeClr val="tx1"/>
                          </a:solidFill>
                        </a:rPr>
                        <a:t> status from the Food Fortification Initiative (</a:t>
                      </a:r>
                      <a:r>
                        <a:rPr lang="en-US" sz="1100" b="0" baseline="0" dirty="0">
                          <a:solidFill>
                            <a:schemeClr val="tx1"/>
                          </a:solidFill>
                          <a:hlinkClick r:id="rId5"/>
                        </a:rPr>
                        <a:t>www.FFInetwork.org</a:t>
                      </a:r>
                      <a:r>
                        <a:rPr lang="en-US" sz="1100" b="0" baseline="0" dirty="0">
                          <a:solidFill>
                            <a:schemeClr val="tx1"/>
                          </a:solidFill>
                        </a:rPr>
                        <a:t>) April 2021.</a:t>
                      </a:r>
                      <a:endParaRPr lang="en-US" sz="1100" b="0" dirty="0">
                        <a:solidFill>
                          <a:schemeClr val="tx1"/>
                        </a:solidFill>
                      </a:endParaRPr>
                    </a:p>
                  </a:txBody>
                  <a:tcPr marL="45723" marR="45723" marT="45748" marB="45748"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10276" name="Title 1"/>
          <p:cNvSpPr>
            <a:spLocks noGrp="1"/>
          </p:cNvSpPr>
          <p:nvPr>
            <p:ph type="title"/>
          </p:nvPr>
        </p:nvSpPr>
        <p:spPr>
          <a:xfrm>
            <a:off x="1905000" y="128431"/>
            <a:ext cx="8686800" cy="1143000"/>
          </a:xfrm>
        </p:spPr>
        <p:txBody>
          <a:bodyPr>
            <a:normAutofit fontScale="90000"/>
          </a:bodyPr>
          <a:lstStyle/>
          <a:p>
            <a:pPr eaLnBrk="1" hangingPunct="1"/>
            <a:r>
              <a:rPr lang="en-US" altLang="en-US" sz="4000" dirty="0"/>
              <a:t>87 countries with mandatory legislation to fortify industrially milled flour and/or rice</a:t>
            </a:r>
          </a:p>
        </p:txBody>
      </p:sp>
      <p:sp>
        <p:nvSpPr>
          <p:cNvPr id="4" name="TextBox 3"/>
          <p:cNvSpPr txBox="1"/>
          <p:nvPr/>
        </p:nvSpPr>
        <p:spPr>
          <a:xfrm>
            <a:off x="1926543" y="1128478"/>
            <a:ext cx="8741496" cy="523220"/>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Legislation in 86 countries mandates fortification of wheat flour alone or in combination with maize flour and/or rice.</a:t>
            </a:r>
          </a:p>
          <a:p>
            <a:r>
              <a:rPr lang="en-US" dirty="0">
                <a:latin typeface="Calibri" panose="020F0502020204030204" pitchFamily="34" charset="0"/>
                <a:cs typeface="Calibri" panose="020F0502020204030204" pitchFamily="34" charset="0"/>
              </a:rPr>
              <a:t>One country (Papua New Guinea) has legislation to only fortify rice.</a:t>
            </a:r>
          </a:p>
        </p:txBody>
      </p:sp>
    </p:spTree>
    <p:extLst>
      <p:ext uri="{BB962C8B-B14F-4D97-AF65-F5344CB8AC3E}">
        <p14:creationId xmlns:p14="http://schemas.microsoft.com/office/powerpoint/2010/main" val="49146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000000"/>
      </a:dk1>
      <a:lt1>
        <a:srgbClr val="FFFFFF"/>
      </a:lt1>
      <a:dk2>
        <a:srgbClr val="000000"/>
      </a:dk2>
      <a:lt2>
        <a:srgbClr val="FFFFFF"/>
      </a:lt2>
      <a:accent1>
        <a:srgbClr val="850002"/>
      </a:accent1>
      <a:accent2>
        <a:srgbClr val="028500"/>
      </a:accent2>
      <a:accent3>
        <a:srgbClr val="400085"/>
      </a:accent3>
      <a:accent4>
        <a:srgbClr val="AEABAB"/>
      </a:accent4>
      <a:accent5>
        <a:srgbClr val="004585"/>
      </a:accent5>
      <a:accent6>
        <a:srgbClr val="C25E00"/>
      </a:accent6>
      <a:hlink>
        <a:srgbClr val="004484"/>
      </a:hlink>
      <a:folHlink>
        <a:srgbClr val="C2CDD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006CFF3897D4F8EF6F33C9A89A030" ma:contentTypeVersion="13" ma:contentTypeDescription="Create a new document." ma:contentTypeScope="" ma:versionID="d86a114664b510429601b464af223448">
  <xsd:schema xmlns:xsd="http://www.w3.org/2001/XMLSchema" xmlns:xs="http://www.w3.org/2001/XMLSchema" xmlns:p="http://schemas.microsoft.com/office/2006/metadata/properties" xmlns:ns3="8e156f88-7e32-4e25-8510-310b39d37eca" xmlns:ns4="3bafce71-545f-4d36-9e11-5571c0961379" targetNamespace="http://schemas.microsoft.com/office/2006/metadata/properties" ma:root="true" ma:fieldsID="ec722d0d3ebedf40704d71ba03843c3c" ns3:_="" ns4:_="">
    <xsd:import namespace="8e156f88-7e32-4e25-8510-310b39d37eca"/>
    <xsd:import namespace="3bafce71-545f-4d36-9e11-5571c096137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156f88-7e32-4e25-8510-310b39d37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fce71-545f-4d36-9e11-5571c096137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774AE2-2A79-48EF-89D8-0C44A2C5D75C}">
  <ds:schemaRefs>
    <ds:schemaRef ds:uri="http://schemas.microsoft.com/sharepoint/v3/contenttype/forms"/>
  </ds:schemaRefs>
</ds:datastoreItem>
</file>

<file path=customXml/itemProps2.xml><?xml version="1.0" encoding="utf-8"?>
<ds:datastoreItem xmlns:ds="http://schemas.openxmlformats.org/officeDocument/2006/customXml" ds:itemID="{6F8AB5C8-6050-4E95-A22D-BE9FA15582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156f88-7e32-4e25-8510-310b39d37eca"/>
    <ds:schemaRef ds:uri="3bafce71-545f-4d36-9e11-5571c0961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54EF94-BCFD-4E0A-8E2D-D5332AC6253F}">
  <ds:schemaRefs>
    <ds:schemaRef ds:uri="http://schemas.microsoft.com/office/2006/documentManagement/types"/>
    <ds:schemaRef ds:uri="http://schemas.openxmlformats.org/package/2006/metadata/core-properties"/>
    <ds:schemaRef ds:uri="3bafce71-545f-4d36-9e11-5571c0961379"/>
    <ds:schemaRef ds:uri="http://purl.org/dc/dcmitype/"/>
    <ds:schemaRef ds:uri="http://schemas.microsoft.com/office/infopath/2007/PartnerControls"/>
    <ds:schemaRef ds:uri="8e156f88-7e32-4e25-8510-310b39d37eca"/>
    <ds:schemaRef ds:uri="http://purl.org/dc/elements/1.1/"/>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1573</TotalTime>
  <Words>2686</Words>
  <Application>Microsoft Office PowerPoint</Application>
  <PresentationFormat>Widescreen</PresentationFormat>
  <Paragraphs>249</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 (body)</vt:lpstr>
      <vt:lpstr>Helvetica Neue</vt:lpstr>
      <vt:lpstr>Merriweather Sans</vt:lpstr>
      <vt:lpstr>Courier New</vt:lpstr>
      <vt:lpstr>MS PGothic</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87 countries with mandatory legislation to fortify industrially milled flour and/or rice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jessie.genoway</dc:creator>
  <cp:lastModifiedBy>Genoway, Jessie</cp:lastModifiedBy>
  <cp:revision>11</cp:revision>
  <dcterms:created xsi:type="dcterms:W3CDTF">2020-01-27T19:46:56Z</dcterms:created>
  <dcterms:modified xsi:type="dcterms:W3CDTF">2021-05-05T15:25:37Z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iteId">
    <vt:lpwstr>9ce70869-60db-44fd-abe8-d2767077fc8f</vt:lpwstr>
  </property>
  <property fmtid="{D5CDD505-2E9C-101B-9397-08002B2CF9AE}" pid="4" name="MSIP_Label_7b94a7b8-f06c-4dfe-bdcc-9b548fd58c31_Owner">
    <vt:lpwstr>kvy1@cdc.gov</vt:lpwstr>
  </property>
  <property fmtid="{D5CDD505-2E9C-101B-9397-08002B2CF9AE}" pid="5" name="MSIP_Label_7b94a7b8-f06c-4dfe-bdcc-9b548fd58c31_SetDate">
    <vt:lpwstr>2020-06-11T00:12:05.5263825Z</vt:lpwstr>
  </property>
  <property fmtid="{D5CDD505-2E9C-101B-9397-08002B2CF9AE}" pid="6" name="MSIP_Label_7b94a7b8-f06c-4dfe-bdcc-9b548fd58c31_Name">
    <vt:lpwstr>General</vt:lpwstr>
  </property>
  <property fmtid="{D5CDD505-2E9C-101B-9397-08002B2CF9AE}" pid="7" name="MSIP_Label_7b94a7b8-f06c-4dfe-bdcc-9b548fd58c31_Application">
    <vt:lpwstr>Microsoft Azure Information Protection</vt:lpwstr>
  </property>
  <property fmtid="{D5CDD505-2E9C-101B-9397-08002B2CF9AE}" pid="8" name="MSIP_Label_7b94a7b8-f06c-4dfe-bdcc-9b548fd58c31_ActionId">
    <vt:lpwstr>7394b2ad-a812-45d4-b1b7-11755e3ee6c9</vt:lpwstr>
  </property>
  <property fmtid="{D5CDD505-2E9C-101B-9397-08002B2CF9AE}" pid="9" name="MSIP_Label_7b94a7b8-f06c-4dfe-bdcc-9b548fd58c31_Extended_MSFT_Method">
    <vt:lpwstr>Manual</vt:lpwstr>
  </property>
  <property fmtid="{D5CDD505-2E9C-101B-9397-08002B2CF9AE}" pid="10" name="Sensitivity">
    <vt:lpwstr>General</vt:lpwstr>
  </property>
  <property fmtid="{D5CDD505-2E9C-101B-9397-08002B2CF9AE}" pid="11" name="ContentTypeId">
    <vt:lpwstr>0x01010040E006CFF3897D4F8EF6F33C9A89A030</vt:lpwstr>
  </property>
</Properties>
</file>