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60" r:id="rId5"/>
  </p:sldMasterIdLst>
  <p:notesMasterIdLst>
    <p:notesMasterId r:id="rId21"/>
  </p:notesMasterIdLst>
  <p:sldIdLst>
    <p:sldId id="283" r:id="rId6"/>
    <p:sldId id="257" r:id="rId7"/>
    <p:sldId id="258" r:id="rId8"/>
    <p:sldId id="259" r:id="rId9"/>
    <p:sldId id="260" r:id="rId10"/>
    <p:sldId id="261" r:id="rId11"/>
    <p:sldId id="264" r:id="rId12"/>
    <p:sldId id="262" r:id="rId13"/>
    <p:sldId id="263" r:id="rId14"/>
    <p:sldId id="272" r:id="rId15"/>
    <p:sldId id="285" r:id="rId16"/>
    <p:sldId id="274" r:id="rId17"/>
    <p:sldId id="277" r:id="rId18"/>
    <p:sldId id="278" r:id="rId19"/>
    <p:sldId id="284" r:id="rId2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iSfecyP1JTv0rY5oWl8N0Th7iP/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ura Rowe" initials="" lastIdx="1" clrIdx="0"/>
  <p:cmAuthor id="1" name="Genoway, Jessie" initials="GJ" lastIdx="5" clrIdx="1">
    <p:extLst>
      <p:ext uri="{19B8F6BF-5375-455C-9EA6-DF929625EA0E}">
        <p15:presenceInfo xmlns:p15="http://schemas.microsoft.com/office/powerpoint/2012/main" userId="S-1-5-21-4279633407-28481931-2677731258-4844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84"/>
    <a:srgbClr val="7F7F7F"/>
    <a:srgbClr val="A8A8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3795" autoAdjust="0"/>
  </p:normalViewPr>
  <p:slideViewPr>
    <p:cSldViewPr snapToGrid="0">
      <p:cViewPr varScale="1">
        <p:scale>
          <a:sx n="83" d="100"/>
          <a:sy n="83" d="100"/>
        </p:scale>
        <p:origin x="2480"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36" Type="http://customschemas.google.com/relationships/presentationmetadata" Target="metadata"/><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a3b6e513f1_0_88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ga3b6e513f1_0_8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highlight>
                  <a:srgbClr val="FFFFFF"/>
                </a:highlight>
                <a:latin typeface="Arial"/>
                <a:ea typeface="Arial"/>
                <a:cs typeface="Arial"/>
                <a:sym typeface="Arial"/>
              </a:rPr>
              <a:t>Good morning and good afternoon everyone. I’m pleased to be able to share with you some information and insights on our </a:t>
            </a:r>
            <a:r>
              <a:rPr lang="en-US" dirty="0" err="1">
                <a:highlight>
                  <a:srgbClr val="FFFFFF"/>
                </a:highlight>
                <a:latin typeface="Arial"/>
                <a:ea typeface="Arial"/>
                <a:cs typeface="Arial"/>
                <a:sym typeface="Arial"/>
              </a:rPr>
              <a:t>FortifyMIS</a:t>
            </a:r>
            <a:r>
              <a:rPr lang="en-US" dirty="0">
                <a:highlight>
                  <a:srgbClr val="FFFFFF"/>
                </a:highlight>
                <a:latin typeface="Arial"/>
                <a:ea typeface="Arial"/>
                <a:cs typeface="Arial"/>
                <a:sym typeface="Arial"/>
              </a:rPr>
              <a:t> system. Florencia </a:t>
            </a:r>
            <a:r>
              <a:rPr lang="en-US" dirty="0" err="1">
                <a:highlight>
                  <a:srgbClr val="FFFFFF"/>
                </a:highlight>
                <a:latin typeface="Arial"/>
                <a:ea typeface="Arial"/>
                <a:cs typeface="Arial"/>
                <a:sym typeface="Arial"/>
              </a:rPr>
              <a:t>Vasta</a:t>
            </a:r>
            <a:r>
              <a:rPr lang="en-US" dirty="0">
                <a:highlight>
                  <a:srgbClr val="FFFFFF"/>
                </a:highlight>
                <a:latin typeface="Arial"/>
                <a:ea typeface="Arial"/>
                <a:cs typeface="Arial"/>
                <a:sym typeface="Arial"/>
              </a:rPr>
              <a:t> from GAIN, whom I think most of you know, will be co-presenting with me today since </a:t>
            </a:r>
            <a:r>
              <a:rPr lang="en-US" dirty="0" err="1">
                <a:highlight>
                  <a:srgbClr val="FFFFFF"/>
                </a:highlight>
                <a:latin typeface="Arial"/>
                <a:ea typeface="Arial"/>
                <a:cs typeface="Arial"/>
                <a:sym typeface="Arial"/>
              </a:rPr>
              <a:t>ForitfyMIS</a:t>
            </a:r>
            <a:r>
              <a:rPr lang="en-US" dirty="0">
                <a:highlight>
                  <a:srgbClr val="FFFFFF"/>
                </a:highlight>
                <a:latin typeface="Arial"/>
                <a:ea typeface="Arial"/>
                <a:cs typeface="Arial"/>
                <a:sym typeface="Arial"/>
              </a:rPr>
              <a:t> is a joint project between FFI and GAIN.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highlight>
                <a:srgbClr val="FFFFFF"/>
              </a:highligh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highlight>
                  <a:srgbClr val="FFFFFF"/>
                </a:highlight>
                <a:latin typeface="Arial"/>
                <a:ea typeface="Arial"/>
                <a:cs typeface="Arial"/>
                <a:sym typeface="Arial"/>
              </a:rPr>
              <a:t>This MIS was actually originally designed by PHC, further enhanced through a collaboration between PHC and GAIN and is now being rolled out by FFI and GAIN. </a:t>
            </a:r>
          </a:p>
          <a:p>
            <a:pPr marL="0" lvl="0" indent="0" algn="l" rtl="0">
              <a:spcBef>
                <a:spcPts val="0"/>
              </a:spcBef>
              <a:spcAft>
                <a:spcPts val="0"/>
              </a:spcAft>
              <a:buNone/>
            </a:pPr>
            <a:endParaRPr lang="en-US" dirty="0">
              <a:highlight>
                <a:srgbClr val="FFFFFF"/>
              </a:highlight>
              <a:latin typeface="Arial"/>
              <a:ea typeface="Arial"/>
              <a:cs typeface="Arial"/>
              <a:sym typeface="Arial"/>
            </a:endParaRPr>
          </a:p>
          <a:p>
            <a:pPr marL="0" lvl="0" indent="0" algn="l" rtl="0">
              <a:spcBef>
                <a:spcPts val="0"/>
              </a:spcBef>
              <a:spcAft>
                <a:spcPts val="0"/>
              </a:spcAft>
              <a:buNone/>
            </a:pPr>
            <a:r>
              <a:rPr lang="en-US" dirty="0">
                <a:highlight>
                  <a:srgbClr val="FFFFFF"/>
                </a:highlight>
                <a:latin typeface="Arial"/>
                <a:ea typeface="Arial"/>
                <a:cs typeface="Arial"/>
                <a:sym typeface="Arial"/>
              </a:rPr>
              <a:t>I will start by giving you a short high-level presentation on what the MIS and how it is intended to be used (some of you may be familiar with this presentation already). Then, Florencia and I will walk you through a mock inspection within the MIS. I would also like to acknowledge the support of Wilson, who has been instrumental in training countries on the use of the MIS. Wilson, please feel free to add…</a:t>
            </a:r>
            <a:endParaRPr lang="en-US" dirty="0">
              <a:highlight>
                <a:srgbClr val="FFFFFF"/>
              </a:highlight>
            </a:endParaRPr>
          </a:p>
          <a:p>
            <a:pPr marL="0" lvl="0" indent="0" algn="l" rtl="0">
              <a:spcBef>
                <a:spcPts val="0"/>
              </a:spcBef>
              <a:spcAft>
                <a:spcPts val="0"/>
              </a:spcAft>
              <a:buNone/>
            </a:pPr>
            <a:endParaRPr lang="en-US" dirty="0">
              <a:highlight>
                <a:srgbClr val="FFFFFF"/>
              </a:highlight>
              <a:latin typeface="Arial"/>
              <a:ea typeface="Arial"/>
              <a:cs typeface="Arial"/>
              <a:sym typeface="Arial"/>
            </a:endParaRPr>
          </a:p>
          <a:p>
            <a:pPr marL="0" lvl="0" indent="0" algn="l" rtl="0">
              <a:spcBef>
                <a:spcPts val="0"/>
              </a:spcBef>
              <a:spcAft>
                <a:spcPts val="0"/>
              </a:spcAft>
              <a:buNone/>
            </a:pPr>
            <a:r>
              <a:rPr lang="en-US" dirty="0">
                <a:highlight>
                  <a:srgbClr val="FFFFFF"/>
                </a:highlight>
                <a:latin typeface="Arial"/>
                <a:ea typeface="Arial"/>
                <a:cs typeface="Arial"/>
                <a:sym typeface="Arial"/>
              </a:rPr>
              <a:t>The title of our presentation is…. So </a:t>
            </a:r>
            <a:r>
              <a:rPr lang="en-US" dirty="0" err="1">
                <a:highlight>
                  <a:srgbClr val="FFFFFF"/>
                </a:highlight>
                <a:latin typeface="Arial"/>
                <a:ea typeface="Arial"/>
                <a:cs typeface="Arial"/>
                <a:sym typeface="Arial"/>
              </a:rPr>
              <a:t>FortifyMIS</a:t>
            </a:r>
            <a:r>
              <a:rPr lang="en-US" dirty="0">
                <a:highlight>
                  <a:srgbClr val="FFFFFF"/>
                </a:highlight>
                <a:latin typeface="Arial"/>
                <a:ea typeface="Arial"/>
                <a:cs typeface="Arial"/>
                <a:sym typeface="Arial"/>
              </a:rPr>
              <a:t> designed specifically for monitoring national food fortification programs and capturing program compliance information. By compliance, we mean data on whether or not the correct amounts of vits and minerals have been added to the fortified foods per the national standard. </a:t>
            </a:r>
            <a:endParaRPr lang="en-US" dirty="0">
              <a:highlight>
                <a:srgbClr val="FFFFFF"/>
              </a:highlight>
            </a:endParaRPr>
          </a:p>
          <a:p>
            <a:pPr marL="0" lvl="0" indent="0" algn="l" rtl="0">
              <a:spcBef>
                <a:spcPts val="0"/>
              </a:spcBef>
              <a:spcAft>
                <a:spcPts val="0"/>
              </a:spcAft>
              <a:buNone/>
            </a:pPr>
            <a:endParaRPr lang="en-US" dirty="0">
              <a:highlight>
                <a:srgbClr val="FFFFFF"/>
              </a:highlight>
              <a:latin typeface="Arial"/>
              <a:ea typeface="Arial"/>
              <a:cs typeface="Arial"/>
              <a:sym typeface="Arial"/>
            </a:endParaRPr>
          </a:p>
        </p:txBody>
      </p:sp>
      <p:sp>
        <p:nvSpPr>
          <p:cNvPr id="299" name="Google Shape;299;ga3b6e513f1_0_8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Florencia will walk us through a mock external producer inspection.</a:t>
            </a:r>
            <a:endParaRPr dirty="0"/>
          </a:p>
        </p:txBody>
      </p:sp>
      <p:sp>
        <p:nvSpPr>
          <p:cNvPr id="297" name="Google Shape;29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a:solidFill>
                  <a:schemeClr val="lt1"/>
                </a:solidFill>
                <a:latin typeface="Arial"/>
                <a:ea typeface="Arial"/>
                <a:cs typeface="Arial"/>
                <a:sym typeface="Arial"/>
              </a:rPr>
              <a:t>Once an inspection has been submitted, lab staff can then log in </a:t>
            </a:r>
            <a:r>
              <a:rPr lang="en-US" sz="1200" dirty="0" err="1">
                <a:solidFill>
                  <a:schemeClr val="lt1"/>
                </a:solidFill>
                <a:latin typeface="Arial"/>
                <a:ea typeface="Arial"/>
                <a:cs typeface="Arial"/>
                <a:sym typeface="Arial"/>
              </a:rPr>
              <a:t>FortifiyMIS</a:t>
            </a:r>
            <a:r>
              <a:rPr lang="en-US" sz="1200" dirty="0">
                <a:solidFill>
                  <a:schemeClr val="lt1"/>
                </a:solidFill>
                <a:latin typeface="Arial"/>
                <a:ea typeface="Arial"/>
                <a:cs typeface="Arial"/>
                <a:sym typeface="Arial"/>
              </a:rPr>
              <a:t> to see which samples are awaiting analysis. </a:t>
            </a:r>
            <a:endParaRPr lang="en-US" dirty="0"/>
          </a:p>
          <a:p>
            <a:pPr marL="0" marR="0" lvl="0" indent="0" algn="l" rtl="0">
              <a:spcBef>
                <a:spcPts val="0"/>
              </a:spcBef>
              <a:spcAft>
                <a:spcPts val="0"/>
              </a:spcAft>
              <a:buNone/>
            </a:pPr>
            <a:r>
              <a:rPr lang="en-US" sz="1200" dirty="0">
                <a:solidFill>
                  <a:schemeClr val="lt1"/>
                </a:solidFill>
                <a:latin typeface="Arial"/>
                <a:ea typeface="Arial"/>
                <a:cs typeface="Arial"/>
                <a:sym typeface="Arial"/>
              </a:rPr>
              <a:t>Once these samples are analyzed, lab staff enter test results, which are linked to the relevant audit automatically.</a:t>
            </a:r>
          </a:p>
          <a:p>
            <a:pPr marL="0" marR="0" lvl="0" indent="0" algn="l" rtl="0">
              <a:spcBef>
                <a:spcPts val="0"/>
              </a:spcBef>
              <a:spcAft>
                <a:spcPts val="0"/>
              </a:spcAft>
              <a:buNone/>
            </a:pPr>
            <a:endParaRPr lang="en-US" sz="1200" dirty="0">
              <a:solidFill>
                <a:schemeClr val="lt1"/>
              </a:solidFill>
              <a:latin typeface="Arial"/>
              <a:cs typeface="Arial"/>
              <a:sym typeface="Arial"/>
            </a:endParaRPr>
          </a:p>
          <a:p>
            <a:pPr marL="0" marR="0" lvl="0" indent="0" algn="l" rtl="0">
              <a:spcBef>
                <a:spcPts val="0"/>
              </a:spcBef>
              <a:spcAft>
                <a:spcPts val="0"/>
              </a:spcAft>
              <a:buNone/>
            </a:pPr>
            <a:r>
              <a:rPr lang="en-US" sz="1200" dirty="0">
                <a:solidFill>
                  <a:schemeClr val="lt1"/>
                </a:solidFill>
                <a:latin typeface="Arial"/>
                <a:cs typeface="Arial"/>
                <a:sym typeface="Arial"/>
              </a:rPr>
              <a:t>I will demonstrate this by logging in as a lab user following the mock external producer inspection. </a:t>
            </a:r>
            <a:endParaRPr lang="en-US" dirty="0"/>
          </a:p>
          <a:p>
            <a:pPr marL="0" lvl="0" indent="0" algn="l" rtl="0">
              <a:spcBef>
                <a:spcPts val="0"/>
              </a:spcBef>
              <a:spcAft>
                <a:spcPts val="0"/>
              </a:spcAft>
              <a:buNone/>
            </a:pPr>
            <a:endParaRPr dirty="0"/>
          </a:p>
        </p:txBody>
      </p:sp>
      <p:sp>
        <p:nvSpPr>
          <p:cNvPr id="297" name="Google Shape;29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79460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Have the ability to view data visually on the dashboard using graphs and maps. This data can be aggregated and disaggregated by various components….</a:t>
            </a:r>
            <a:endParaRPr dirty="0"/>
          </a:p>
        </p:txBody>
      </p:sp>
      <p:sp>
        <p:nvSpPr>
          <p:cNvPr id="311" name="Google Shape;311;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6" name="Google Shape;34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347" name="Google Shape;347;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14</a:t>
            </a:fld>
            <a:endParaRPr sz="1200">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a3b6e513f1_0_9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ga3b6e513f1_0_9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dirty="0">
              <a:solidFill>
                <a:schemeClr val="dk1"/>
              </a:solidFill>
              <a:latin typeface="Calibri"/>
              <a:ea typeface="Calibri"/>
              <a:cs typeface="Calibri"/>
              <a:sym typeface="Calibri"/>
            </a:endParaRPr>
          </a:p>
        </p:txBody>
      </p:sp>
      <p:sp>
        <p:nvSpPr>
          <p:cNvPr id="353" name="Google Shape;353;ga3b6e513f1_0_9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400" dirty="0">
                <a:latin typeface="Arial"/>
                <a:ea typeface="Arial"/>
                <a:cs typeface="Arial"/>
                <a:sym typeface="Arial"/>
              </a:rPr>
              <a:t>Before we jump into what the MIS is and how it works, I’d like to step back and show you the kind of information it is designed to collect. The figure here shows you the monitoring and evaluation framework for food fortification that the WHO presents in their Guidelines on Food Fortification. The top portion outlines what is required to conduct regulatory monitoring and the bottom portion outlines what is required for HH/individual M&amp;E. The MIS is only designed to collect information on the top portion of this diagram. This includes internal monitoring, import monitoring, external monitoring, and commercial monitoring. </a:t>
            </a:r>
            <a:endParaRPr dirty="0"/>
          </a:p>
          <a:p>
            <a:pPr marL="0" lvl="0" indent="0" algn="l" rtl="0">
              <a:spcBef>
                <a:spcPts val="0"/>
              </a:spcBef>
              <a:spcAft>
                <a:spcPts val="0"/>
              </a:spcAft>
              <a:buNone/>
            </a:pPr>
            <a:endParaRPr sz="1400" dirty="0">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US" sz="1400" dirty="0">
                <a:latin typeface="Arial"/>
                <a:ea typeface="Arial"/>
                <a:cs typeface="Arial"/>
                <a:sym typeface="Arial"/>
              </a:rPr>
              <a:t>This information is particularly important because if the quality of the food is not monitored and maintained, the nutritional impact of program could very well be jeopardized. </a:t>
            </a:r>
            <a:endParaRPr dirty="0"/>
          </a:p>
          <a:p>
            <a:pPr marL="0" lvl="0" indent="0" algn="l" rtl="0">
              <a:spcBef>
                <a:spcPts val="0"/>
              </a:spcBef>
              <a:spcAft>
                <a:spcPts val="0"/>
              </a:spcAft>
              <a:buNone/>
            </a:pPr>
            <a:endParaRPr sz="1400" dirty="0">
              <a:latin typeface="Arial"/>
              <a:ea typeface="Arial"/>
              <a:cs typeface="Arial"/>
              <a:sym typeface="Arial"/>
            </a:endParaRPr>
          </a:p>
          <a:p>
            <a:pPr marL="0" lvl="0" indent="0" algn="l" rtl="0">
              <a:spcBef>
                <a:spcPts val="0"/>
              </a:spcBef>
              <a:spcAft>
                <a:spcPts val="0"/>
              </a:spcAft>
              <a:buNone/>
            </a:pPr>
            <a:endParaRPr dirty="0"/>
          </a:p>
        </p:txBody>
      </p:sp>
      <p:sp>
        <p:nvSpPr>
          <p:cNvPr id="87" name="Google Shape;8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also know that the collection of this kind of information can be complex. After the fortified product is produced, you need a means of collecting information on the quality of the product (usually done by government food control inspectors), analyzing that information, compiling the results, reporting the results, and finally, ensuring that action is taken based on the results so that improvements can occur. This can be a complicated process.  And in many countries, multiple agencies and actors are involved in this cycle often with very little communication or coordination among themselves. </a:t>
            </a:r>
            <a:endParaRPr/>
          </a:p>
          <a:p>
            <a:pPr marL="0" lvl="0" indent="0" algn="l" rtl="0">
              <a:spcBef>
                <a:spcPts val="0"/>
              </a:spcBef>
              <a:spcAft>
                <a:spcPts val="0"/>
              </a:spcAft>
              <a:buNone/>
            </a:pPr>
            <a:endParaRPr/>
          </a:p>
          <a:p>
            <a:pPr marL="0" lvl="0" indent="0" algn="l" rtl="0">
              <a:spcBef>
                <a:spcPts val="0"/>
              </a:spcBef>
              <a:spcAft>
                <a:spcPts val="0"/>
              </a:spcAft>
              <a:buNone/>
            </a:pPr>
            <a:r>
              <a:rPr lang="en-US"/>
              <a:t>In 2015, a review was conducted of the top barriers to obtaining compliance information. One of the top three recommendations that came out of the review was the need to simply the process of compliance data collection for inspectors. </a:t>
            </a:r>
            <a:endParaRPr/>
          </a:p>
        </p:txBody>
      </p:sp>
      <p:sp>
        <p:nvSpPr>
          <p:cNvPr id="96" name="Google Shape;9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2" name="Google Shape;13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designing the MIS, a mapping exercise was completed of countries around the world that already used some sort of a MIS for fortification. It turns out there were 11 countries that used a MIS for fortification. Lessons learned from these systems were integrated into the design of FortifyMIS.</a:t>
            </a:r>
            <a:endParaRPr/>
          </a:p>
        </p:txBody>
      </p:sp>
      <p:sp>
        <p:nvSpPr>
          <p:cNvPr id="133" name="Google Shape;13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a:t>
            </a:fld>
            <a:endParaRPr sz="1200">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5" name="Google Shape;20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So, who uses the MIS?</a:t>
            </a:r>
            <a:endParaRPr/>
          </a:p>
        </p:txBody>
      </p:sp>
      <p:sp>
        <p:nvSpPr>
          <p:cNvPr id="206" name="Google Shape;20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a:t>
            </a:fld>
            <a:endParaRPr sz="1200">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Taking a high level look at how the MIS is used, this slide presents three main steps. First, </a:t>
            </a:r>
            <a:endParaRPr dirty="0"/>
          </a:p>
        </p:txBody>
      </p:sp>
      <p:sp>
        <p:nvSpPr>
          <p:cNvPr id="228" name="Google Shape;22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4" name="Google Shape;21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1 Column">
  <p:cSld name="Title and 1 Column">
    <p:spTree>
      <p:nvGrpSpPr>
        <p:cNvPr id="1" name="Shape 18"/>
        <p:cNvGrpSpPr/>
        <p:nvPr/>
      </p:nvGrpSpPr>
      <p:grpSpPr>
        <a:xfrm>
          <a:off x="0" y="0"/>
          <a:ext cx="0" cy="0"/>
          <a:chOff x="0" y="0"/>
          <a:chExt cx="0" cy="0"/>
        </a:xfrm>
      </p:grpSpPr>
      <p:sp>
        <p:nvSpPr>
          <p:cNvPr id="19" name="Google Shape;19;p30"/>
          <p:cNvSpPr txBox="1">
            <a:spLocks noGrp="1"/>
          </p:cNvSpPr>
          <p:nvPr>
            <p:ph type="body" idx="1"/>
          </p:nvPr>
        </p:nvSpPr>
        <p:spPr>
          <a:xfrm>
            <a:off x="284163" y="1143000"/>
            <a:ext cx="8577262" cy="4876800"/>
          </a:xfrm>
          <a:prstGeom prst="rect">
            <a:avLst/>
          </a:prstGeom>
          <a:noFill/>
          <a:ln>
            <a:noFill/>
          </a:ln>
        </p:spPr>
        <p:txBody>
          <a:bodyPr spcFirstLastPara="1" wrap="square" lIns="91425" tIns="45700" rIns="91425" bIns="45700" anchor="t" anchorCtr="0">
            <a:normAutofit/>
          </a:bodyPr>
          <a:lstStyle>
            <a:lvl1pPr marL="457200" lvl="0" indent="-345440" algn="just">
              <a:lnSpc>
                <a:spcPct val="90000"/>
              </a:lnSpc>
              <a:spcBef>
                <a:spcPts val="1000"/>
              </a:spcBef>
              <a:spcAft>
                <a:spcPts val="0"/>
              </a:spcAft>
              <a:buClr>
                <a:srgbClr val="433931"/>
              </a:buClr>
              <a:buSzPts val="1840"/>
              <a:buFont typeface="Arial"/>
              <a:buChar char="•"/>
              <a:defRPr sz="1600">
                <a:solidFill>
                  <a:srgbClr val="433931"/>
                </a:solidFill>
                <a:latin typeface="Arial"/>
                <a:ea typeface="Arial"/>
                <a:cs typeface="Arial"/>
                <a:sym typeface="Arial"/>
              </a:defRPr>
            </a:lvl1pPr>
            <a:lvl2pPr marL="914400" lvl="1" indent="-330200" algn="just">
              <a:lnSpc>
                <a:spcPct val="90000"/>
              </a:lnSpc>
              <a:spcBef>
                <a:spcPts val="500"/>
              </a:spcBef>
              <a:spcAft>
                <a:spcPts val="0"/>
              </a:spcAft>
              <a:buSzPts val="1600"/>
              <a:buFont typeface="Merriweather Sans"/>
              <a:buChar char="-"/>
              <a:defRPr sz="1600">
                <a:solidFill>
                  <a:srgbClr val="433931"/>
                </a:solidFill>
                <a:latin typeface="Arial"/>
                <a:ea typeface="Arial"/>
                <a:cs typeface="Arial"/>
                <a:sym typeface="Arial"/>
              </a:defRPr>
            </a:lvl2pPr>
            <a:lvl3pPr marL="1371600" lvl="2" indent="-345439" algn="just">
              <a:lnSpc>
                <a:spcPct val="90000"/>
              </a:lnSpc>
              <a:spcBef>
                <a:spcPts val="500"/>
              </a:spcBef>
              <a:spcAft>
                <a:spcPts val="0"/>
              </a:spcAft>
              <a:buSzPts val="1840"/>
              <a:buFont typeface="Arial"/>
              <a:buChar char="•"/>
              <a:defRPr sz="1600">
                <a:solidFill>
                  <a:srgbClr val="433931"/>
                </a:solidFill>
                <a:latin typeface="Arial"/>
                <a:ea typeface="Arial"/>
                <a:cs typeface="Arial"/>
                <a:sym typeface="Arial"/>
              </a:defRPr>
            </a:lvl3pPr>
            <a:lvl4pPr marL="1828800" lvl="3" indent="-330200" algn="just">
              <a:lnSpc>
                <a:spcPct val="90000"/>
              </a:lnSpc>
              <a:spcBef>
                <a:spcPts val="500"/>
              </a:spcBef>
              <a:spcAft>
                <a:spcPts val="0"/>
              </a:spcAft>
              <a:buClr>
                <a:srgbClr val="433931"/>
              </a:buClr>
              <a:buSzPts val="1600"/>
              <a:buFont typeface="Merriweather Sans"/>
              <a:buChar char="-"/>
              <a:defRPr sz="1600">
                <a:solidFill>
                  <a:srgbClr val="433931"/>
                </a:solidFill>
                <a:latin typeface="Arial"/>
                <a:ea typeface="Arial"/>
                <a:cs typeface="Arial"/>
                <a:sym typeface="Arial"/>
              </a:defRPr>
            </a:lvl4pPr>
            <a:lvl5pPr marL="2286000" lvl="4" indent="-345439" algn="just">
              <a:lnSpc>
                <a:spcPct val="90000"/>
              </a:lnSpc>
              <a:spcBef>
                <a:spcPts val="500"/>
              </a:spcBef>
              <a:spcAft>
                <a:spcPts val="0"/>
              </a:spcAft>
              <a:buSzPts val="1840"/>
              <a:buFont typeface="Arial"/>
              <a:buChar char="•"/>
              <a:defRPr sz="1600">
                <a:solidFill>
                  <a:srgbClr val="43393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0"/>
          <p:cNvSpPr txBox="1">
            <a:spLocks noGrp="1"/>
          </p:cNvSpPr>
          <p:nvPr>
            <p:ph type="title"/>
          </p:nvPr>
        </p:nvSpPr>
        <p:spPr>
          <a:xfrm>
            <a:off x="284163" y="228600"/>
            <a:ext cx="8577262" cy="304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33931"/>
              </a:buClr>
              <a:buSzPts val="1800"/>
              <a:buFont typeface="Arial"/>
              <a:buNone/>
              <a:defRPr sz="1800">
                <a:solidFill>
                  <a:srgbClr val="43393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0"/>
          <p:cNvSpPr txBox="1">
            <a:spLocks noGrp="1"/>
          </p:cNvSpPr>
          <p:nvPr>
            <p:ph type="body" idx="2"/>
          </p:nvPr>
        </p:nvSpPr>
        <p:spPr>
          <a:xfrm>
            <a:off x="284163" y="533400"/>
            <a:ext cx="8577262" cy="381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6F5047"/>
              </a:buClr>
              <a:buSzPts val="1600"/>
              <a:buNone/>
              <a:defRPr sz="1600">
                <a:solidFill>
                  <a:srgbClr val="6F5047"/>
                </a:solidFill>
                <a:latin typeface="Arial"/>
                <a:ea typeface="Arial"/>
                <a:cs typeface="Arial"/>
                <a:sym typeface="Arial"/>
              </a:defRPr>
            </a:lvl1pPr>
            <a:lvl2pPr marL="914400" lvl="1" indent="-330200" algn="l">
              <a:lnSpc>
                <a:spcPct val="90000"/>
              </a:lnSpc>
              <a:spcBef>
                <a:spcPts val="500"/>
              </a:spcBef>
              <a:spcAft>
                <a:spcPts val="0"/>
              </a:spcAft>
              <a:buSzPts val="1600"/>
              <a:buChar char="•"/>
              <a:defRPr sz="1600">
                <a:solidFill>
                  <a:srgbClr val="A9A9A9"/>
                </a:solidFill>
              </a:defRPr>
            </a:lvl2pPr>
            <a:lvl3pPr marL="1371600" lvl="2" indent="-330200" algn="l">
              <a:lnSpc>
                <a:spcPct val="90000"/>
              </a:lnSpc>
              <a:spcBef>
                <a:spcPts val="500"/>
              </a:spcBef>
              <a:spcAft>
                <a:spcPts val="0"/>
              </a:spcAft>
              <a:buSzPts val="1600"/>
              <a:buChar char="•"/>
              <a:defRPr sz="1600">
                <a:solidFill>
                  <a:srgbClr val="A9A9A9"/>
                </a:solidFill>
              </a:defRPr>
            </a:lvl3pPr>
            <a:lvl4pPr marL="1828800" lvl="3" indent="-330200" algn="l">
              <a:lnSpc>
                <a:spcPct val="90000"/>
              </a:lnSpc>
              <a:spcBef>
                <a:spcPts val="500"/>
              </a:spcBef>
              <a:spcAft>
                <a:spcPts val="0"/>
              </a:spcAft>
              <a:buClr>
                <a:srgbClr val="A9A9A9"/>
              </a:buClr>
              <a:buSzPts val="1600"/>
              <a:buChar char="o"/>
              <a:defRPr sz="1600">
                <a:solidFill>
                  <a:srgbClr val="A9A9A9"/>
                </a:solidFill>
              </a:defRPr>
            </a:lvl4pPr>
            <a:lvl5pPr marL="2286000" lvl="4" indent="-330200" algn="l">
              <a:lnSpc>
                <a:spcPct val="90000"/>
              </a:lnSpc>
              <a:spcBef>
                <a:spcPts val="500"/>
              </a:spcBef>
              <a:spcAft>
                <a:spcPts val="0"/>
              </a:spcAft>
              <a:buSzPts val="1600"/>
              <a:buChar char="o"/>
              <a:defRPr sz="1600">
                <a:solidFill>
                  <a:srgbClr val="A9A9A9"/>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30"/>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ga3b6e513f1_0_1574"/>
          <p:cNvSpPr txBox="1">
            <a:spLocks noGrp="1"/>
          </p:cNvSpPr>
          <p:nvPr>
            <p:ph type="title"/>
          </p:nvPr>
        </p:nvSpPr>
        <p:spPr>
          <a:xfrm>
            <a:off x="628650" y="365129"/>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ga3b6e513f1_0_1574"/>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8" name="Google Shape;18;ga3b6e513f1_0_1574"/>
          <p:cNvSpPr txBox="1">
            <a:spLocks noGrp="1"/>
          </p:cNvSpPr>
          <p:nvPr>
            <p:ph type="dt" idx="10"/>
          </p:nvPr>
        </p:nvSpPr>
        <p:spPr>
          <a:xfrm>
            <a:off x="628650" y="6356358"/>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ga3b6e513f1_0_1574"/>
          <p:cNvSpPr txBox="1">
            <a:spLocks noGrp="1"/>
          </p:cNvSpPr>
          <p:nvPr>
            <p:ph type="ftr" idx="11"/>
          </p:nvPr>
        </p:nvSpPr>
        <p:spPr>
          <a:xfrm>
            <a:off x="3028950" y="6356358"/>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ga3b6e513f1_0_1574"/>
          <p:cNvSpPr txBox="1">
            <a:spLocks noGrp="1"/>
          </p:cNvSpPr>
          <p:nvPr>
            <p:ph type="sldNum" idx="12"/>
          </p:nvPr>
        </p:nvSpPr>
        <p:spPr>
          <a:xfrm>
            <a:off x="6457950" y="6356358"/>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87927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ga3b6e513f1_0_1580"/>
          <p:cNvSpPr txBox="1">
            <a:spLocks noGrp="1"/>
          </p:cNvSpPr>
          <p:nvPr>
            <p:ph type="dt" idx="10"/>
          </p:nvPr>
        </p:nvSpPr>
        <p:spPr>
          <a:xfrm>
            <a:off x="628650" y="6356358"/>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ga3b6e513f1_0_1580"/>
          <p:cNvSpPr txBox="1">
            <a:spLocks noGrp="1"/>
          </p:cNvSpPr>
          <p:nvPr>
            <p:ph type="ftr" idx="11"/>
          </p:nvPr>
        </p:nvSpPr>
        <p:spPr>
          <a:xfrm>
            <a:off x="3028950" y="6356358"/>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ga3b6e513f1_0_1580"/>
          <p:cNvSpPr txBox="1">
            <a:spLocks noGrp="1"/>
          </p:cNvSpPr>
          <p:nvPr>
            <p:ph type="sldNum" idx="12"/>
          </p:nvPr>
        </p:nvSpPr>
        <p:spPr>
          <a:xfrm>
            <a:off x="6457950" y="6356358"/>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73938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5"/>
        <p:cNvGrpSpPr/>
        <p:nvPr/>
      </p:nvGrpSpPr>
      <p:grpSpPr>
        <a:xfrm>
          <a:off x="0" y="0"/>
          <a:ext cx="0" cy="0"/>
          <a:chOff x="0" y="0"/>
          <a:chExt cx="0" cy="0"/>
        </a:xfrm>
      </p:grpSpPr>
      <p:sp>
        <p:nvSpPr>
          <p:cNvPr id="26" name="Google Shape;26;ga3b6e513f1_0_1584"/>
          <p:cNvSpPr txBox="1">
            <a:spLocks noGrp="1"/>
          </p:cNvSpPr>
          <p:nvPr>
            <p:ph type="ftr" idx="11"/>
          </p:nvPr>
        </p:nvSpPr>
        <p:spPr>
          <a:xfrm>
            <a:off x="1684338" y="6453189"/>
            <a:ext cx="6164325" cy="358800"/>
          </a:xfrm>
          <a:prstGeom prst="rect">
            <a:avLst/>
          </a:prstGeom>
          <a:noFill/>
          <a:ln>
            <a:noFill/>
          </a:ln>
        </p:spPr>
        <p:txBody>
          <a:bodyPr spcFirstLastPara="1" wrap="square" lIns="91425" tIns="45700" rIns="91425" bIns="45700" anchor="t" anchorCtr="0">
            <a:noAutofit/>
          </a:bodyPr>
          <a:lstStyle>
            <a:lvl1pPr lvl="0" algn="ctr">
              <a:lnSpc>
                <a:spcPct val="110000"/>
              </a:lnSpc>
              <a:spcBef>
                <a:spcPts val="0"/>
              </a:spcBef>
              <a:spcAft>
                <a:spcPts val="0"/>
              </a:spcAft>
              <a:buSzPts val="1400"/>
              <a:buNone/>
              <a:defRPr sz="675"/>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52144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7"/>
        <p:cNvGrpSpPr/>
        <p:nvPr/>
      </p:nvGrpSpPr>
      <p:grpSpPr>
        <a:xfrm>
          <a:off x="0" y="0"/>
          <a:ext cx="0" cy="0"/>
          <a:chOff x="0" y="0"/>
          <a:chExt cx="0" cy="0"/>
        </a:xfrm>
      </p:grpSpPr>
      <p:sp>
        <p:nvSpPr>
          <p:cNvPr id="28" name="Google Shape;28;ga3b6e513f1_0_1586"/>
          <p:cNvSpPr txBox="1">
            <a:spLocks noGrp="1"/>
          </p:cNvSpPr>
          <p:nvPr>
            <p:ph type="ctrTitle"/>
          </p:nvPr>
        </p:nvSpPr>
        <p:spPr>
          <a:xfrm>
            <a:off x="1143000" y="1122363"/>
            <a:ext cx="6858000" cy="2387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ga3b6e513f1_0_1586"/>
          <p:cNvSpPr txBox="1">
            <a:spLocks noGrp="1"/>
          </p:cNvSpPr>
          <p:nvPr>
            <p:ph type="subTitle" idx="1"/>
          </p:nvPr>
        </p:nvSpPr>
        <p:spPr>
          <a:xfrm>
            <a:off x="1143000" y="3602038"/>
            <a:ext cx="6858000" cy="16557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30" name="Google Shape;30;ga3b6e513f1_0_1586"/>
          <p:cNvSpPr txBox="1">
            <a:spLocks noGrp="1"/>
          </p:cNvSpPr>
          <p:nvPr>
            <p:ph type="dt" idx="10"/>
          </p:nvPr>
        </p:nvSpPr>
        <p:spPr>
          <a:xfrm>
            <a:off x="628650" y="6356358"/>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ga3b6e513f1_0_1586"/>
          <p:cNvSpPr txBox="1">
            <a:spLocks noGrp="1"/>
          </p:cNvSpPr>
          <p:nvPr>
            <p:ph type="ftr" idx="11"/>
          </p:nvPr>
        </p:nvSpPr>
        <p:spPr>
          <a:xfrm>
            <a:off x="3028950" y="6356358"/>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ga3b6e513f1_0_1586"/>
          <p:cNvSpPr txBox="1">
            <a:spLocks noGrp="1"/>
          </p:cNvSpPr>
          <p:nvPr>
            <p:ph type="sldNum" idx="12"/>
          </p:nvPr>
        </p:nvSpPr>
        <p:spPr>
          <a:xfrm>
            <a:off x="6457950" y="6356358"/>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10931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
        <p:cNvGrpSpPr/>
        <p:nvPr/>
      </p:nvGrpSpPr>
      <p:grpSpPr>
        <a:xfrm>
          <a:off x="0" y="0"/>
          <a:ext cx="0" cy="0"/>
          <a:chOff x="0" y="0"/>
          <a:chExt cx="0" cy="0"/>
        </a:xfrm>
      </p:grpSpPr>
      <p:sp>
        <p:nvSpPr>
          <p:cNvPr id="34" name="Google Shape;34;ga3b6e513f1_0_1592"/>
          <p:cNvSpPr txBox="1">
            <a:spLocks noGrp="1"/>
          </p:cNvSpPr>
          <p:nvPr>
            <p:ph type="title"/>
          </p:nvPr>
        </p:nvSpPr>
        <p:spPr>
          <a:xfrm>
            <a:off x="623888" y="1709746"/>
            <a:ext cx="78867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ga3b6e513f1_0_1592"/>
          <p:cNvSpPr txBox="1">
            <a:spLocks noGrp="1"/>
          </p:cNvSpPr>
          <p:nvPr>
            <p:ph type="body" idx="1"/>
          </p:nvPr>
        </p:nvSpPr>
        <p:spPr>
          <a:xfrm>
            <a:off x="623888" y="4589471"/>
            <a:ext cx="7886700" cy="1500300"/>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6" name="Google Shape;36;ga3b6e513f1_0_1592"/>
          <p:cNvSpPr txBox="1">
            <a:spLocks noGrp="1"/>
          </p:cNvSpPr>
          <p:nvPr>
            <p:ph type="dt" idx="10"/>
          </p:nvPr>
        </p:nvSpPr>
        <p:spPr>
          <a:xfrm>
            <a:off x="628650" y="6356358"/>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ga3b6e513f1_0_1592"/>
          <p:cNvSpPr txBox="1">
            <a:spLocks noGrp="1"/>
          </p:cNvSpPr>
          <p:nvPr>
            <p:ph type="ftr" idx="11"/>
          </p:nvPr>
        </p:nvSpPr>
        <p:spPr>
          <a:xfrm>
            <a:off x="3028950" y="6356358"/>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ga3b6e513f1_0_1592"/>
          <p:cNvSpPr txBox="1">
            <a:spLocks noGrp="1"/>
          </p:cNvSpPr>
          <p:nvPr>
            <p:ph type="sldNum" idx="12"/>
          </p:nvPr>
        </p:nvSpPr>
        <p:spPr>
          <a:xfrm>
            <a:off x="6457950" y="6356358"/>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24999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9"/>
        <p:cNvGrpSpPr/>
        <p:nvPr/>
      </p:nvGrpSpPr>
      <p:grpSpPr>
        <a:xfrm>
          <a:off x="0" y="0"/>
          <a:ext cx="0" cy="0"/>
          <a:chOff x="0" y="0"/>
          <a:chExt cx="0" cy="0"/>
        </a:xfrm>
      </p:grpSpPr>
      <p:sp>
        <p:nvSpPr>
          <p:cNvPr id="40" name="Google Shape;40;ga3b6e513f1_0_1598"/>
          <p:cNvSpPr txBox="1">
            <a:spLocks noGrp="1"/>
          </p:cNvSpPr>
          <p:nvPr>
            <p:ph type="title"/>
          </p:nvPr>
        </p:nvSpPr>
        <p:spPr>
          <a:xfrm>
            <a:off x="628650" y="365129"/>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ga3b6e513f1_0_1598"/>
          <p:cNvSpPr txBox="1">
            <a:spLocks noGrp="1"/>
          </p:cNvSpPr>
          <p:nvPr>
            <p:ph type="body" idx="1"/>
          </p:nvPr>
        </p:nvSpPr>
        <p:spPr>
          <a:xfrm>
            <a:off x="628650" y="1825625"/>
            <a:ext cx="3886200" cy="4351200"/>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2" name="Google Shape;42;ga3b6e513f1_0_1598"/>
          <p:cNvSpPr txBox="1">
            <a:spLocks noGrp="1"/>
          </p:cNvSpPr>
          <p:nvPr>
            <p:ph type="body" idx="2"/>
          </p:nvPr>
        </p:nvSpPr>
        <p:spPr>
          <a:xfrm>
            <a:off x="4629150" y="1825625"/>
            <a:ext cx="3886200" cy="4351200"/>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3" name="Google Shape;43;ga3b6e513f1_0_1598"/>
          <p:cNvSpPr txBox="1">
            <a:spLocks noGrp="1"/>
          </p:cNvSpPr>
          <p:nvPr>
            <p:ph type="dt" idx="10"/>
          </p:nvPr>
        </p:nvSpPr>
        <p:spPr>
          <a:xfrm>
            <a:off x="628650" y="6356358"/>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ga3b6e513f1_0_1598"/>
          <p:cNvSpPr txBox="1">
            <a:spLocks noGrp="1"/>
          </p:cNvSpPr>
          <p:nvPr>
            <p:ph type="ftr" idx="11"/>
          </p:nvPr>
        </p:nvSpPr>
        <p:spPr>
          <a:xfrm>
            <a:off x="3028950" y="6356358"/>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ga3b6e513f1_0_1598"/>
          <p:cNvSpPr txBox="1">
            <a:spLocks noGrp="1"/>
          </p:cNvSpPr>
          <p:nvPr>
            <p:ph type="sldNum" idx="12"/>
          </p:nvPr>
        </p:nvSpPr>
        <p:spPr>
          <a:xfrm>
            <a:off x="6457950" y="6356358"/>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97196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6"/>
        <p:cNvGrpSpPr/>
        <p:nvPr/>
      </p:nvGrpSpPr>
      <p:grpSpPr>
        <a:xfrm>
          <a:off x="0" y="0"/>
          <a:ext cx="0" cy="0"/>
          <a:chOff x="0" y="0"/>
          <a:chExt cx="0" cy="0"/>
        </a:xfrm>
      </p:grpSpPr>
      <p:sp>
        <p:nvSpPr>
          <p:cNvPr id="47" name="Google Shape;47;ga3b6e513f1_0_1605"/>
          <p:cNvSpPr txBox="1">
            <a:spLocks noGrp="1"/>
          </p:cNvSpPr>
          <p:nvPr>
            <p:ph type="title"/>
          </p:nvPr>
        </p:nvSpPr>
        <p:spPr>
          <a:xfrm>
            <a:off x="629841" y="365129"/>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ga3b6e513f1_0_1605"/>
          <p:cNvSpPr txBox="1">
            <a:spLocks noGrp="1"/>
          </p:cNvSpPr>
          <p:nvPr>
            <p:ph type="body" idx="1"/>
          </p:nvPr>
        </p:nvSpPr>
        <p:spPr>
          <a:xfrm>
            <a:off x="629842" y="1681163"/>
            <a:ext cx="3868425" cy="823800"/>
          </a:xfrm>
          <a:prstGeom prst="rect">
            <a:avLst/>
          </a:prstGeom>
          <a:noFill/>
          <a:ln>
            <a:noFill/>
          </a:ln>
        </p:spPr>
        <p:txBody>
          <a:bodyPr spcFirstLastPara="1" wrap="square" lIns="91425" tIns="45700" rIns="91425" bIns="45700" anchor="b" anchorCtr="0">
            <a:no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9" name="Google Shape;49;ga3b6e513f1_0_1605"/>
          <p:cNvSpPr txBox="1">
            <a:spLocks noGrp="1"/>
          </p:cNvSpPr>
          <p:nvPr>
            <p:ph type="body" idx="2"/>
          </p:nvPr>
        </p:nvSpPr>
        <p:spPr>
          <a:xfrm>
            <a:off x="629842" y="2505075"/>
            <a:ext cx="3868425" cy="3684600"/>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0" name="Google Shape;50;ga3b6e513f1_0_1605"/>
          <p:cNvSpPr txBox="1">
            <a:spLocks noGrp="1"/>
          </p:cNvSpPr>
          <p:nvPr>
            <p:ph type="body" idx="3"/>
          </p:nvPr>
        </p:nvSpPr>
        <p:spPr>
          <a:xfrm>
            <a:off x="4629152" y="1681163"/>
            <a:ext cx="3887325" cy="823800"/>
          </a:xfrm>
          <a:prstGeom prst="rect">
            <a:avLst/>
          </a:prstGeom>
          <a:noFill/>
          <a:ln>
            <a:noFill/>
          </a:ln>
        </p:spPr>
        <p:txBody>
          <a:bodyPr spcFirstLastPara="1" wrap="square" lIns="91425" tIns="45700" rIns="91425" bIns="45700" anchor="b" anchorCtr="0">
            <a:no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51" name="Google Shape;51;ga3b6e513f1_0_1605"/>
          <p:cNvSpPr txBox="1">
            <a:spLocks noGrp="1"/>
          </p:cNvSpPr>
          <p:nvPr>
            <p:ph type="body" idx="4"/>
          </p:nvPr>
        </p:nvSpPr>
        <p:spPr>
          <a:xfrm>
            <a:off x="4629152" y="2505075"/>
            <a:ext cx="3887325" cy="3684600"/>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2" name="Google Shape;52;ga3b6e513f1_0_1605"/>
          <p:cNvSpPr txBox="1">
            <a:spLocks noGrp="1"/>
          </p:cNvSpPr>
          <p:nvPr>
            <p:ph type="dt" idx="10"/>
          </p:nvPr>
        </p:nvSpPr>
        <p:spPr>
          <a:xfrm>
            <a:off x="628650" y="6356358"/>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ga3b6e513f1_0_1605"/>
          <p:cNvSpPr txBox="1">
            <a:spLocks noGrp="1"/>
          </p:cNvSpPr>
          <p:nvPr>
            <p:ph type="ftr" idx="11"/>
          </p:nvPr>
        </p:nvSpPr>
        <p:spPr>
          <a:xfrm>
            <a:off x="3028950" y="6356358"/>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ga3b6e513f1_0_1605"/>
          <p:cNvSpPr txBox="1">
            <a:spLocks noGrp="1"/>
          </p:cNvSpPr>
          <p:nvPr>
            <p:ph type="sldNum" idx="12"/>
          </p:nvPr>
        </p:nvSpPr>
        <p:spPr>
          <a:xfrm>
            <a:off x="6457950" y="6356358"/>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736476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Google Shape;56;ga3b6e513f1_0_1614"/>
          <p:cNvSpPr txBox="1">
            <a:spLocks noGrp="1"/>
          </p:cNvSpPr>
          <p:nvPr>
            <p:ph type="title"/>
          </p:nvPr>
        </p:nvSpPr>
        <p:spPr>
          <a:xfrm>
            <a:off x="628650" y="365129"/>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ga3b6e513f1_0_1614"/>
          <p:cNvSpPr txBox="1">
            <a:spLocks noGrp="1"/>
          </p:cNvSpPr>
          <p:nvPr>
            <p:ph type="dt" idx="10"/>
          </p:nvPr>
        </p:nvSpPr>
        <p:spPr>
          <a:xfrm>
            <a:off x="628650" y="6356358"/>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ga3b6e513f1_0_1614"/>
          <p:cNvSpPr txBox="1">
            <a:spLocks noGrp="1"/>
          </p:cNvSpPr>
          <p:nvPr>
            <p:ph type="ftr" idx="11"/>
          </p:nvPr>
        </p:nvSpPr>
        <p:spPr>
          <a:xfrm>
            <a:off x="3028950" y="6356358"/>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ga3b6e513f1_0_1614"/>
          <p:cNvSpPr txBox="1">
            <a:spLocks noGrp="1"/>
          </p:cNvSpPr>
          <p:nvPr>
            <p:ph type="sldNum" idx="12"/>
          </p:nvPr>
        </p:nvSpPr>
        <p:spPr>
          <a:xfrm>
            <a:off x="6457950" y="6356358"/>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73833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0"/>
        <p:cNvGrpSpPr/>
        <p:nvPr/>
      </p:nvGrpSpPr>
      <p:grpSpPr>
        <a:xfrm>
          <a:off x="0" y="0"/>
          <a:ext cx="0" cy="0"/>
          <a:chOff x="0" y="0"/>
          <a:chExt cx="0" cy="0"/>
        </a:xfrm>
      </p:grpSpPr>
      <p:sp>
        <p:nvSpPr>
          <p:cNvPr id="61" name="Google Shape;61;ga3b6e513f1_0_1619"/>
          <p:cNvSpPr txBox="1">
            <a:spLocks noGrp="1"/>
          </p:cNvSpPr>
          <p:nvPr>
            <p:ph type="title"/>
          </p:nvPr>
        </p:nvSpPr>
        <p:spPr>
          <a:xfrm>
            <a:off x="629841" y="457200"/>
            <a:ext cx="2949075"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ga3b6e513f1_0_1619"/>
          <p:cNvSpPr txBox="1">
            <a:spLocks noGrp="1"/>
          </p:cNvSpPr>
          <p:nvPr>
            <p:ph type="body" idx="1"/>
          </p:nvPr>
        </p:nvSpPr>
        <p:spPr>
          <a:xfrm>
            <a:off x="3887391" y="987433"/>
            <a:ext cx="4629150" cy="4873500"/>
          </a:xfrm>
          <a:prstGeom prst="rect">
            <a:avLst/>
          </a:prstGeom>
          <a:noFill/>
          <a:ln>
            <a:noFill/>
          </a:ln>
        </p:spPr>
        <p:txBody>
          <a:bodyPr spcFirstLastPara="1" wrap="square" lIns="91425" tIns="45700" rIns="91425" bIns="45700" anchor="t" anchorCtr="0">
            <a:no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63" name="Google Shape;63;ga3b6e513f1_0_1619"/>
          <p:cNvSpPr txBox="1">
            <a:spLocks noGrp="1"/>
          </p:cNvSpPr>
          <p:nvPr>
            <p:ph type="body" idx="2"/>
          </p:nvPr>
        </p:nvSpPr>
        <p:spPr>
          <a:xfrm>
            <a:off x="629841" y="2057400"/>
            <a:ext cx="2949075" cy="3811500"/>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4" name="Google Shape;64;ga3b6e513f1_0_1619"/>
          <p:cNvSpPr txBox="1">
            <a:spLocks noGrp="1"/>
          </p:cNvSpPr>
          <p:nvPr>
            <p:ph type="dt" idx="10"/>
          </p:nvPr>
        </p:nvSpPr>
        <p:spPr>
          <a:xfrm>
            <a:off x="628650" y="6356358"/>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ga3b6e513f1_0_1619"/>
          <p:cNvSpPr txBox="1">
            <a:spLocks noGrp="1"/>
          </p:cNvSpPr>
          <p:nvPr>
            <p:ph type="ftr" idx="11"/>
          </p:nvPr>
        </p:nvSpPr>
        <p:spPr>
          <a:xfrm>
            <a:off x="3028950" y="6356358"/>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ga3b6e513f1_0_1619"/>
          <p:cNvSpPr txBox="1">
            <a:spLocks noGrp="1"/>
          </p:cNvSpPr>
          <p:nvPr>
            <p:ph type="sldNum" idx="12"/>
          </p:nvPr>
        </p:nvSpPr>
        <p:spPr>
          <a:xfrm>
            <a:off x="6457950" y="6356358"/>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082810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7"/>
        <p:cNvGrpSpPr/>
        <p:nvPr/>
      </p:nvGrpSpPr>
      <p:grpSpPr>
        <a:xfrm>
          <a:off x="0" y="0"/>
          <a:ext cx="0" cy="0"/>
          <a:chOff x="0" y="0"/>
          <a:chExt cx="0" cy="0"/>
        </a:xfrm>
      </p:grpSpPr>
      <p:sp>
        <p:nvSpPr>
          <p:cNvPr id="68" name="Google Shape;68;ga3b6e513f1_0_1626"/>
          <p:cNvSpPr txBox="1">
            <a:spLocks noGrp="1"/>
          </p:cNvSpPr>
          <p:nvPr>
            <p:ph type="title"/>
          </p:nvPr>
        </p:nvSpPr>
        <p:spPr>
          <a:xfrm>
            <a:off x="629841" y="457200"/>
            <a:ext cx="2949075"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ga3b6e513f1_0_1626"/>
          <p:cNvSpPr>
            <a:spLocks noGrp="1"/>
          </p:cNvSpPr>
          <p:nvPr>
            <p:ph type="pic" idx="2"/>
          </p:nvPr>
        </p:nvSpPr>
        <p:spPr>
          <a:xfrm>
            <a:off x="3887391" y="987433"/>
            <a:ext cx="4629150" cy="487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70" name="Google Shape;70;ga3b6e513f1_0_1626"/>
          <p:cNvSpPr txBox="1">
            <a:spLocks noGrp="1"/>
          </p:cNvSpPr>
          <p:nvPr>
            <p:ph type="body" idx="1"/>
          </p:nvPr>
        </p:nvSpPr>
        <p:spPr>
          <a:xfrm>
            <a:off x="629841" y="2057400"/>
            <a:ext cx="2949075" cy="3811500"/>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71" name="Google Shape;71;ga3b6e513f1_0_1626"/>
          <p:cNvSpPr txBox="1">
            <a:spLocks noGrp="1"/>
          </p:cNvSpPr>
          <p:nvPr>
            <p:ph type="dt" idx="10"/>
          </p:nvPr>
        </p:nvSpPr>
        <p:spPr>
          <a:xfrm>
            <a:off x="628650" y="6356358"/>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ga3b6e513f1_0_1626"/>
          <p:cNvSpPr txBox="1">
            <a:spLocks noGrp="1"/>
          </p:cNvSpPr>
          <p:nvPr>
            <p:ph type="ftr" idx="11"/>
          </p:nvPr>
        </p:nvSpPr>
        <p:spPr>
          <a:xfrm>
            <a:off x="3028950" y="6356358"/>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ga3b6e513f1_0_1626"/>
          <p:cNvSpPr txBox="1">
            <a:spLocks noGrp="1"/>
          </p:cNvSpPr>
          <p:nvPr>
            <p:ph type="sldNum" idx="12"/>
          </p:nvPr>
        </p:nvSpPr>
        <p:spPr>
          <a:xfrm>
            <a:off x="6457950" y="6356358"/>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40155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31"/>
          <p:cNvSpPr txBox="1">
            <a:spLocks noGrp="1"/>
          </p:cNvSpPr>
          <p:nvPr>
            <p:ph type="title"/>
          </p:nvPr>
        </p:nvSpPr>
        <p:spPr>
          <a:xfrm>
            <a:off x="638289" y="760222"/>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1"/>
          <p:cNvSpPr txBox="1">
            <a:spLocks noGrp="1"/>
          </p:cNvSpPr>
          <p:nvPr>
            <p:ph type="body" idx="1"/>
          </p:nvPr>
        </p:nvSpPr>
        <p:spPr>
          <a:xfrm>
            <a:off x="638289" y="2085785"/>
            <a:ext cx="7886700" cy="418321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o"/>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4"/>
        <p:cNvGrpSpPr/>
        <p:nvPr/>
      </p:nvGrpSpPr>
      <p:grpSpPr>
        <a:xfrm>
          <a:off x="0" y="0"/>
          <a:ext cx="0" cy="0"/>
          <a:chOff x="0" y="0"/>
          <a:chExt cx="0" cy="0"/>
        </a:xfrm>
      </p:grpSpPr>
      <p:sp>
        <p:nvSpPr>
          <p:cNvPr id="75" name="Google Shape;75;ga3b6e513f1_0_1633"/>
          <p:cNvSpPr txBox="1">
            <a:spLocks noGrp="1"/>
          </p:cNvSpPr>
          <p:nvPr>
            <p:ph type="title"/>
          </p:nvPr>
        </p:nvSpPr>
        <p:spPr>
          <a:xfrm>
            <a:off x="628650" y="365129"/>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ga3b6e513f1_0_1633"/>
          <p:cNvSpPr txBox="1">
            <a:spLocks noGrp="1"/>
          </p:cNvSpPr>
          <p:nvPr>
            <p:ph type="body" idx="1"/>
          </p:nvPr>
        </p:nvSpPr>
        <p:spPr>
          <a:xfrm rot="5400000">
            <a:off x="2396400" y="57875"/>
            <a:ext cx="4351200" cy="7886700"/>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7" name="Google Shape;77;ga3b6e513f1_0_1633"/>
          <p:cNvSpPr txBox="1">
            <a:spLocks noGrp="1"/>
          </p:cNvSpPr>
          <p:nvPr>
            <p:ph type="dt" idx="10"/>
          </p:nvPr>
        </p:nvSpPr>
        <p:spPr>
          <a:xfrm>
            <a:off x="628650" y="6356358"/>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ga3b6e513f1_0_1633"/>
          <p:cNvSpPr txBox="1">
            <a:spLocks noGrp="1"/>
          </p:cNvSpPr>
          <p:nvPr>
            <p:ph type="ftr" idx="11"/>
          </p:nvPr>
        </p:nvSpPr>
        <p:spPr>
          <a:xfrm>
            <a:off x="3028950" y="6356358"/>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ga3b6e513f1_0_1633"/>
          <p:cNvSpPr txBox="1">
            <a:spLocks noGrp="1"/>
          </p:cNvSpPr>
          <p:nvPr>
            <p:ph type="sldNum" idx="12"/>
          </p:nvPr>
        </p:nvSpPr>
        <p:spPr>
          <a:xfrm>
            <a:off x="6457950" y="6356358"/>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667035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0"/>
        <p:cNvGrpSpPr/>
        <p:nvPr/>
      </p:nvGrpSpPr>
      <p:grpSpPr>
        <a:xfrm>
          <a:off x="0" y="0"/>
          <a:ext cx="0" cy="0"/>
          <a:chOff x="0" y="0"/>
          <a:chExt cx="0" cy="0"/>
        </a:xfrm>
      </p:grpSpPr>
      <p:sp>
        <p:nvSpPr>
          <p:cNvPr id="81" name="Google Shape;81;ga3b6e513f1_0_1639"/>
          <p:cNvSpPr txBox="1">
            <a:spLocks noGrp="1"/>
          </p:cNvSpPr>
          <p:nvPr>
            <p:ph type="title"/>
          </p:nvPr>
        </p:nvSpPr>
        <p:spPr>
          <a:xfrm rot="5400000">
            <a:off x="4623564" y="2285238"/>
            <a:ext cx="5811900"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ga3b6e513f1_0_1639"/>
          <p:cNvSpPr txBox="1">
            <a:spLocks noGrp="1"/>
          </p:cNvSpPr>
          <p:nvPr>
            <p:ph type="body" idx="1"/>
          </p:nvPr>
        </p:nvSpPr>
        <p:spPr>
          <a:xfrm rot="5400000">
            <a:off x="623065" y="370713"/>
            <a:ext cx="5811900" cy="5800725"/>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3" name="Google Shape;83;ga3b6e513f1_0_1639"/>
          <p:cNvSpPr txBox="1">
            <a:spLocks noGrp="1"/>
          </p:cNvSpPr>
          <p:nvPr>
            <p:ph type="dt" idx="10"/>
          </p:nvPr>
        </p:nvSpPr>
        <p:spPr>
          <a:xfrm>
            <a:off x="628650" y="6356358"/>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ga3b6e513f1_0_1639"/>
          <p:cNvSpPr txBox="1">
            <a:spLocks noGrp="1"/>
          </p:cNvSpPr>
          <p:nvPr>
            <p:ph type="ftr" idx="11"/>
          </p:nvPr>
        </p:nvSpPr>
        <p:spPr>
          <a:xfrm>
            <a:off x="3028950" y="6356358"/>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ga3b6e513f1_0_1639"/>
          <p:cNvSpPr txBox="1">
            <a:spLocks noGrp="1"/>
          </p:cNvSpPr>
          <p:nvPr>
            <p:ph type="sldNum" idx="12"/>
          </p:nvPr>
        </p:nvSpPr>
        <p:spPr>
          <a:xfrm>
            <a:off x="6457950" y="6356358"/>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23144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
        <p:cNvGrpSpPr/>
        <p:nvPr/>
      </p:nvGrpSpPr>
      <p:grpSpPr>
        <a:xfrm>
          <a:off x="0" y="0"/>
          <a:ext cx="0" cy="0"/>
          <a:chOff x="0" y="0"/>
          <a:chExt cx="0" cy="0"/>
        </a:xfrm>
      </p:grpSpPr>
      <p:sp>
        <p:nvSpPr>
          <p:cNvPr id="31" name="Google Shape;31;p33"/>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3"/>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3" name="Google Shape;33;p33"/>
          <p:cNvSpPr txBox="1">
            <a:spLocks noGrp="1"/>
          </p:cNvSpPr>
          <p:nvPr>
            <p:ph type="dt" idx="10"/>
          </p:nvPr>
        </p:nvSpPr>
        <p:spPr>
          <a:xfrm>
            <a:off x="732662" y="5750012"/>
            <a:ext cx="2595423" cy="62779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cxnSp>
        <p:nvCxnSpPr>
          <p:cNvPr id="34" name="Google Shape;34;p33"/>
          <p:cNvCxnSpPr/>
          <p:nvPr/>
        </p:nvCxnSpPr>
        <p:spPr>
          <a:xfrm rot="10800000" flipH="1">
            <a:off x="2287" y="5937956"/>
            <a:ext cx="6181" cy="5644"/>
          </a:xfrm>
          <a:prstGeom prst="straightConnector1">
            <a:avLst/>
          </a:prstGeom>
          <a:noFill/>
          <a:ln w="9525" cap="flat" cmpd="sng">
            <a:solidFill>
              <a:schemeClr val="accent1"/>
            </a:solidFill>
            <a:prstDash val="solid"/>
            <a:miter lim="800000"/>
            <a:headEnd type="none" w="sm" len="sm"/>
            <a:tailEnd type="none" w="sm" len="sm"/>
          </a:ln>
        </p:spPr>
      </p:cxnSp>
      <p:cxnSp>
        <p:nvCxnSpPr>
          <p:cNvPr id="35" name="Google Shape;35;p33"/>
          <p:cNvCxnSpPr/>
          <p:nvPr/>
        </p:nvCxnSpPr>
        <p:spPr>
          <a:xfrm rot="10800000" flipH="1">
            <a:off x="2287" y="5937956"/>
            <a:ext cx="6181" cy="5644"/>
          </a:xfrm>
          <a:prstGeom prst="straightConnector1">
            <a:avLst/>
          </a:prstGeom>
          <a:noFill/>
          <a:ln w="9525" cap="flat" cmpd="sng">
            <a:solidFill>
              <a:schemeClr val="accent1"/>
            </a:solidFill>
            <a:prstDash val="solid"/>
            <a:miter lim="800000"/>
            <a:headEnd type="none" w="sm" len="sm"/>
            <a:tailEnd type="none" w="sm" len="sm"/>
          </a:ln>
        </p:spPr>
      </p:cxnSp>
      <p:pic>
        <p:nvPicPr>
          <p:cNvPr id="36" name="Google Shape;36;p33"/>
          <p:cNvPicPr preferRelativeResize="0"/>
          <p:nvPr/>
        </p:nvPicPr>
        <p:blipFill rotWithShape="1">
          <a:blip r:embed="rId2">
            <a:alphaModFix/>
          </a:blip>
          <a:srcRect/>
          <a:stretch/>
        </p:blipFill>
        <p:spPr>
          <a:xfrm>
            <a:off x="0" y="0"/>
            <a:ext cx="9276036" cy="1027010"/>
          </a:xfrm>
          <a:prstGeom prst="rect">
            <a:avLst/>
          </a:prstGeom>
          <a:noFill/>
          <a:ln>
            <a:noFill/>
          </a:ln>
        </p:spPr>
      </p:pic>
      <p:pic>
        <p:nvPicPr>
          <p:cNvPr id="37" name="Google Shape;37;p33"/>
          <p:cNvPicPr preferRelativeResize="0"/>
          <p:nvPr/>
        </p:nvPicPr>
        <p:blipFill rotWithShape="1">
          <a:blip r:embed="rId3">
            <a:alphaModFix/>
          </a:blip>
          <a:srcRect/>
          <a:stretch/>
        </p:blipFill>
        <p:spPr>
          <a:xfrm>
            <a:off x="4608576" y="4380612"/>
            <a:ext cx="3849624" cy="234086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Google Shape;39;p34"/>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34"/>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SzPts val="2000"/>
              <a:buNone/>
              <a:defRPr sz="2000">
                <a:solidFill>
                  <a:srgbClr val="888888"/>
                </a:solidFill>
              </a:defRPr>
            </a:lvl2pPr>
            <a:lvl3pPr marL="1371600" lvl="2" indent="-228600" algn="l">
              <a:lnSpc>
                <a:spcPct val="90000"/>
              </a:lnSpc>
              <a:spcBef>
                <a:spcPts val="500"/>
              </a:spcBef>
              <a:spcAft>
                <a:spcPts val="0"/>
              </a:spcAft>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1" name="Google Shape;41;p3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 name="Google Shape;42;p3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3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4"/>
        <p:cNvGrpSpPr/>
        <p:nvPr/>
      </p:nvGrpSpPr>
      <p:grpSpPr>
        <a:xfrm>
          <a:off x="0" y="0"/>
          <a:ext cx="0" cy="0"/>
          <a:chOff x="0" y="0"/>
          <a:chExt cx="0" cy="0"/>
        </a:xfrm>
      </p:grpSpPr>
      <p:sp>
        <p:nvSpPr>
          <p:cNvPr id="45" name="Google Shape;45;p35"/>
          <p:cNvSpPr txBox="1">
            <a:spLocks noGrp="1"/>
          </p:cNvSpPr>
          <p:nvPr>
            <p:ph type="title"/>
          </p:nvPr>
        </p:nvSpPr>
        <p:spPr>
          <a:xfrm>
            <a:off x="638289" y="760222"/>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5"/>
          <p:cNvSpPr txBox="1">
            <a:spLocks noGrp="1"/>
          </p:cNvSpPr>
          <p:nvPr>
            <p:ph type="body" idx="1"/>
          </p:nvPr>
        </p:nvSpPr>
        <p:spPr>
          <a:xfrm>
            <a:off x="628650" y="2146902"/>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o"/>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5"/>
          <p:cNvSpPr txBox="1">
            <a:spLocks noGrp="1"/>
          </p:cNvSpPr>
          <p:nvPr>
            <p:ph type="body" idx="2"/>
          </p:nvPr>
        </p:nvSpPr>
        <p:spPr>
          <a:xfrm>
            <a:off x="4629150" y="2146902"/>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o"/>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
        <p:cNvGrpSpPr/>
        <p:nvPr/>
      </p:nvGrpSpPr>
      <p:grpSpPr>
        <a:xfrm>
          <a:off x="0" y="0"/>
          <a:ext cx="0" cy="0"/>
          <a:chOff x="0" y="0"/>
          <a:chExt cx="0" cy="0"/>
        </a:xfrm>
      </p:grpSpPr>
      <p:sp>
        <p:nvSpPr>
          <p:cNvPr id="49" name="Google Shape;49;p36"/>
          <p:cNvSpPr txBox="1">
            <a:spLocks noGrp="1"/>
          </p:cNvSpPr>
          <p:nvPr>
            <p:ph type="title"/>
          </p:nvPr>
        </p:nvSpPr>
        <p:spPr>
          <a:xfrm>
            <a:off x="629841" y="620504"/>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36"/>
          <p:cNvSpPr txBox="1">
            <a:spLocks noGrp="1"/>
          </p:cNvSpPr>
          <p:nvPr>
            <p:ph type="body" idx="1"/>
          </p:nvPr>
        </p:nvSpPr>
        <p:spPr>
          <a:xfrm>
            <a:off x="629842" y="1936541"/>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800"/>
              <a:buNone/>
              <a:defRPr sz="28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36"/>
          <p:cNvSpPr txBox="1">
            <a:spLocks noGrp="1"/>
          </p:cNvSpPr>
          <p:nvPr>
            <p:ph type="body" idx="2"/>
          </p:nvPr>
        </p:nvSpPr>
        <p:spPr>
          <a:xfrm>
            <a:off x="629842" y="2760453"/>
            <a:ext cx="3868340" cy="368458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SzPts val="2000"/>
              <a:buChar char="•"/>
              <a:defRPr sz="2000"/>
            </a:lvl2pPr>
            <a:lvl3pPr marL="1371600" lvl="2" indent="-342900" algn="l">
              <a:lnSpc>
                <a:spcPct val="90000"/>
              </a:lnSpc>
              <a:spcBef>
                <a:spcPts val="500"/>
              </a:spcBef>
              <a:spcAft>
                <a:spcPts val="0"/>
              </a:spcAft>
              <a:buSzPts val="1800"/>
              <a:buChar char="•"/>
              <a:defRPr sz="1800"/>
            </a:lvl3pPr>
            <a:lvl4pPr marL="1828800" lvl="3" indent="-330200" algn="l">
              <a:lnSpc>
                <a:spcPct val="90000"/>
              </a:lnSpc>
              <a:spcBef>
                <a:spcPts val="500"/>
              </a:spcBef>
              <a:spcAft>
                <a:spcPts val="0"/>
              </a:spcAft>
              <a:buClr>
                <a:schemeClr val="dk1"/>
              </a:buClr>
              <a:buSzPts val="1600"/>
              <a:buChar char="o"/>
              <a:defRPr sz="1600"/>
            </a:lvl4pPr>
            <a:lvl5pPr marL="2286000" lvl="4" indent="-330200" algn="l">
              <a:lnSpc>
                <a:spcPct val="90000"/>
              </a:lnSpc>
              <a:spcBef>
                <a:spcPts val="500"/>
              </a:spcBef>
              <a:spcAft>
                <a:spcPts val="0"/>
              </a:spcAft>
              <a:buSzPts val="1600"/>
              <a:buChar char="o"/>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6"/>
          <p:cNvSpPr txBox="1">
            <a:spLocks noGrp="1"/>
          </p:cNvSpPr>
          <p:nvPr>
            <p:ph type="body" idx="3"/>
          </p:nvPr>
        </p:nvSpPr>
        <p:spPr>
          <a:xfrm>
            <a:off x="4629150" y="1936541"/>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800"/>
              <a:buNone/>
              <a:defRPr sz="2800" b="1">
                <a:solidFill>
                  <a:schemeClr val="dk1"/>
                </a:solidFill>
                <a:latin typeface="Calibri"/>
                <a:ea typeface="Calibri"/>
                <a:cs typeface="Calibri"/>
                <a:sym typeface="Calibri"/>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36"/>
          <p:cNvSpPr txBox="1">
            <a:spLocks noGrp="1"/>
          </p:cNvSpPr>
          <p:nvPr>
            <p:ph type="body" idx="4"/>
          </p:nvPr>
        </p:nvSpPr>
        <p:spPr>
          <a:xfrm>
            <a:off x="4629150" y="2760453"/>
            <a:ext cx="3887391" cy="368458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SzPts val="2000"/>
              <a:buChar char="•"/>
              <a:defRPr sz="2000"/>
            </a:lvl2pPr>
            <a:lvl3pPr marL="1371600" lvl="2" indent="-342900" algn="l">
              <a:lnSpc>
                <a:spcPct val="90000"/>
              </a:lnSpc>
              <a:spcBef>
                <a:spcPts val="500"/>
              </a:spcBef>
              <a:spcAft>
                <a:spcPts val="0"/>
              </a:spcAft>
              <a:buSzPts val="1800"/>
              <a:buChar char="•"/>
              <a:defRPr sz="1800"/>
            </a:lvl3pPr>
            <a:lvl4pPr marL="1828800" lvl="3" indent="-330200" algn="l">
              <a:lnSpc>
                <a:spcPct val="90000"/>
              </a:lnSpc>
              <a:spcBef>
                <a:spcPts val="500"/>
              </a:spcBef>
              <a:spcAft>
                <a:spcPts val="0"/>
              </a:spcAft>
              <a:buClr>
                <a:schemeClr val="dk1"/>
              </a:buClr>
              <a:buSzPts val="1600"/>
              <a:buChar char="o"/>
              <a:defRPr sz="1600"/>
            </a:lvl4pPr>
            <a:lvl5pPr marL="2286000" lvl="4" indent="-330200" algn="l">
              <a:lnSpc>
                <a:spcPct val="90000"/>
              </a:lnSpc>
              <a:spcBef>
                <a:spcPts val="500"/>
              </a:spcBef>
              <a:spcAft>
                <a:spcPts val="0"/>
              </a:spcAft>
              <a:buSzPts val="1600"/>
              <a:buChar char="o"/>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37"/>
          <p:cNvSpPr txBox="1">
            <a:spLocks noGrp="1"/>
          </p:cNvSpPr>
          <p:nvPr>
            <p:ph type="title"/>
          </p:nvPr>
        </p:nvSpPr>
        <p:spPr>
          <a:xfrm>
            <a:off x="638289" y="760222"/>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3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3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38"/>
          <p:cNvSpPr txBox="1">
            <a:spLocks noGrp="1"/>
          </p:cNvSpPr>
          <p:nvPr>
            <p:ph type="title"/>
          </p:nvPr>
        </p:nvSpPr>
        <p:spPr>
          <a:xfrm>
            <a:off x="629841" y="66315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38"/>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SzPts val="2800"/>
              <a:buChar char="•"/>
              <a:defRPr sz="2800"/>
            </a:lvl2pPr>
            <a:lvl3pPr marL="1371600" lvl="2" indent="-381000" algn="l">
              <a:lnSpc>
                <a:spcPct val="90000"/>
              </a:lnSpc>
              <a:spcBef>
                <a:spcPts val="500"/>
              </a:spcBef>
              <a:spcAft>
                <a:spcPts val="0"/>
              </a:spcAft>
              <a:buSzPts val="2400"/>
              <a:buChar char="•"/>
              <a:defRPr sz="2400"/>
            </a:lvl3pPr>
            <a:lvl4pPr marL="1828800" lvl="3" indent="-355600" algn="l">
              <a:lnSpc>
                <a:spcPct val="90000"/>
              </a:lnSpc>
              <a:spcBef>
                <a:spcPts val="500"/>
              </a:spcBef>
              <a:spcAft>
                <a:spcPts val="0"/>
              </a:spcAft>
              <a:buClr>
                <a:schemeClr val="dk1"/>
              </a:buClr>
              <a:buSzPts val="2000"/>
              <a:buChar char="o"/>
              <a:defRPr sz="2000"/>
            </a:lvl4pPr>
            <a:lvl5pPr marL="2286000" lvl="4" indent="-355600" algn="l">
              <a:lnSpc>
                <a:spcPct val="90000"/>
              </a:lnSpc>
              <a:spcBef>
                <a:spcPts val="500"/>
              </a:spcBef>
              <a:spcAft>
                <a:spcPts val="0"/>
              </a:spcAft>
              <a:buSzPts val="2000"/>
              <a:buChar char="o"/>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38"/>
          <p:cNvSpPr txBox="1">
            <a:spLocks noGrp="1"/>
          </p:cNvSpPr>
          <p:nvPr>
            <p:ph type="body" idx="2"/>
          </p:nvPr>
        </p:nvSpPr>
        <p:spPr>
          <a:xfrm>
            <a:off x="629841" y="226335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3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3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3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39"/>
          <p:cNvSpPr txBox="1">
            <a:spLocks noGrp="1"/>
          </p:cNvSpPr>
          <p:nvPr>
            <p:ph type="title"/>
          </p:nvPr>
        </p:nvSpPr>
        <p:spPr>
          <a:xfrm>
            <a:off x="629841" y="572532"/>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39"/>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rgbClr val="004484"/>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B8A75A"/>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Courier New"/>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4484"/>
              </a:buClr>
              <a:buSzPts val="2000"/>
              <a:buFont typeface="Courier New"/>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Google Shape;69;p39"/>
          <p:cNvSpPr txBox="1">
            <a:spLocks noGrp="1"/>
          </p:cNvSpPr>
          <p:nvPr>
            <p:ph type="body" idx="1"/>
          </p:nvPr>
        </p:nvSpPr>
        <p:spPr>
          <a:xfrm>
            <a:off x="629841" y="2172732"/>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3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3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3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638289" y="760222"/>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8"/>
          <p:cNvSpPr txBox="1">
            <a:spLocks noGrp="1"/>
          </p:cNvSpPr>
          <p:nvPr>
            <p:ph type="body" idx="1"/>
          </p:nvPr>
        </p:nvSpPr>
        <p:spPr>
          <a:xfrm>
            <a:off x="626076" y="218757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4484"/>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rgbClr val="B8A75A"/>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Courier New"/>
              <a:buChar char="o"/>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4484"/>
              </a:buClr>
              <a:buSzPts val="1800"/>
              <a:buFont typeface="Courier New"/>
              <a:buChar char="o"/>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 name="Google Shape;12;p28"/>
          <p:cNvPicPr preferRelativeResize="0"/>
          <p:nvPr/>
        </p:nvPicPr>
        <p:blipFill rotWithShape="1">
          <a:blip r:embed="rId11">
            <a:alphaModFix/>
          </a:blip>
          <a:srcRect/>
          <a:stretch/>
        </p:blipFill>
        <p:spPr>
          <a:xfrm flipH="1">
            <a:off x="-57839" y="-22034"/>
            <a:ext cx="9278957" cy="1042416"/>
          </a:xfrm>
          <a:prstGeom prst="rect">
            <a:avLst/>
          </a:prstGeom>
          <a:noFill/>
          <a:ln>
            <a:noFill/>
          </a:ln>
        </p:spPr>
      </p:pic>
      <p:pic>
        <p:nvPicPr>
          <p:cNvPr id="13" name="Google Shape;13;p28"/>
          <p:cNvPicPr preferRelativeResize="0"/>
          <p:nvPr/>
        </p:nvPicPr>
        <p:blipFill rotWithShape="1">
          <a:blip r:embed="rId12">
            <a:alphaModFix/>
          </a:blip>
          <a:srcRect/>
          <a:stretch/>
        </p:blipFill>
        <p:spPr>
          <a:xfrm>
            <a:off x="8600303" y="19137"/>
            <a:ext cx="543697" cy="64785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0" r:id="rId1"/>
    <p:sldLayoutId id="2147483651" r:id="rId2"/>
    <p:sldLayoutId id="2147483653" r:id="rId3"/>
    <p:sldLayoutId id="2147483654" r:id="rId4"/>
    <p:sldLayoutId id="2147483655" r:id="rId5"/>
    <p:sldLayoutId id="2147483656" r:id="rId6"/>
    <p:sldLayoutId id="2147483657"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9"/>
        <p:cNvGrpSpPr/>
        <p:nvPr/>
      </p:nvGrpSpPr>
      <p:grpSpPr>
        <a:xfrm>
          <a:off x="0" y="0"/>
          <a:ext cx="0" cy="0"/>
          <a:chOff x="0" y="0"/>
          <a:chExt cx="0" cy="0"/>
        </a:xfrm>
      </p:grpSpPr>
      <p:sp>
        <p:nvSpPr>
          <p:cNvPr id="10" name="Google Shape;10;ga3b6e513f1_0_1568"/>
          <p:cNvSpPr txBox="1">
            <a:spLocks noGrp="1"/>
          </p:cNvSpPr>
          <p:nvPr>
            <p:ph type="title"/>
          </p:nvPr>
        </p:nvSpPr>
        <p:spPr>
          <a:xfrm>
            <a:off x="628650" y="365129"/>
            <a:ext cx="78867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ga3b6e513f1_0_1568"/>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ga3b6e513f1_0_1568"/>
          <p:cNvSpPr txBox="1">
            <a:spLocks noGrp="1"/>
          </p:cNvSpPr>
          <p:nvPr>
            <p:ph type="dt" idx="10"/>
          </p:nvPr>
        </p:nvSpPr>
        <p:spPr>
          <a:xfrm>
            <a:off x="628650" y="6356358"/>
            <a:ext cx="20574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ga3b6e513f1_0_1568"/>
          <p:cNvSpPr txBox="1">
            <a:spLocks noGrp="1"/>
          </p:cNvSpPr>
          <p:nvPr>
            <p:ph type="ftr" idx="11"/>
          </p:nvPr>
        </p:nvSpPr>
        <p:spPr>
          <a:xfrm>
            <a:off x="3028950" y="6356358"/>
            <a:ext cx="30861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ga3b6e513f1_0_1568"/>
          <p:cNvSpPr txBox="1">
            <a:spLocks noGrp="1"/>
          </p:cNvSpPr>
          <p:nvPr>
            <p:ph type="sldNum" idx="12"/>
          </p:nvPr>
        </p:nvSpPr>
        <p:spPr>
          <a:xfrm>
            <a:off x="6457950" y="6356358"/>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2446236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7.jp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a3b6e513f1_0_889"/>
          <p:cNvSpPr txBox="1">
            <a:spLocks noGrp="1"/>
          </p:cNvSpPr>
          <p:nvPr>
            <p:ph type="title"/>
          </p:nvPr>
        </p:nvSpPr>
        <p:spPr>
          <a:xfrm>
            <a:off x="628650" y="930055"/>
            <a:ext cx="7886700" cy="994275"/>
          </a:xfrm>
          <a:prstGeom prst="rect">
            <a:avLst/>
          </a:prstGeom>
          <a:noFill/>
          <a:ln>
            <a:noFill/>
          </a:ln>
        </p:spPr>
        <p:txBody>
          <a:bodyPr spcFirstLastPara="1" wrap="square" lIns="68569" tIns="34275" rIns="68569" bIns="34275" anchor="ctr" anchorCtr="0">
            <a:noAutofit/>
          </a:bodyPr>
          <a:lstStyle/>
          <a:p>
            <a:pPr>
              <a:buSzPts val="4400"/>
            </a:pPr>
            <a:endParaRPr/>
          </a:p>
        </p:txBody>
      </p:sp>
      <p:pic>
        <p:nvPicPr>
          <p:cNvPr id="302" name="Google Shape;302;ga3b6e513f1_0_889" descr="A close up of a plant&#10;&#10;Description automatically generated"/>
          <p:cNvPicPr preferRelativeResize="0">
            <a:picLocks noGrp="1"/>
          </p:cNvPicPr>
          <p:nvPr>
            <p:ph type="body" idx="1"/>
          </p:nvPr>
        </p:nvPicPr>
        <p:blipFill rotWithShape="1">
          <a:blip r:embed="rId3">
            <a:alphaModFix/>
          </a:blip>
          <a:srcRect l="29" t="-1" r="-1" b="36727"/>
          <a:stretch/>
        </p:blipFill>
        <p:spPr>
          <a:xfrm>
            <a:off x="0" y="35178"/>
            <a:ext cx="9143999" cy="3255433"/>
          </a:xfrm>
          <a:prstGeom prst="rect">
            <a:avLst/>
          </a:prstGeom>
          <a:noFill/>
          <a:ln>
            <a:noFill/>
          </a:ln>
        </p:spPr>
      </p:pic>
      <p:pic>
        <p:nvPicPr>
          <p:cNvPr id="7" name="Google Shape;79;p1">
            <a:extLst>
              <a:ext uri="{FF2B5EF4-FFF2-40B4-BE49-F238E27FC236}">
                <a16:creationId xmlns:a16="http://schemas.microsoft.com/office/drawing/2014/main" id="{585FADF3-903E-48C0-8310-DD87B547CA49}"/>
              </a:ext>
            </a:extLst>
          </p:cNvPr>
          <p:cNvPicPr preferRelativeResize="0"/>
          <p:nvPr/>
        </p:nvPicPr>
        <p:blipFill rotWithShape="1">
          <a:blip r:embed="rId4">
            <a:alphaModFix/>
          </a:blip>
          <a:srcRect/>
          <a:stretch/>
        </p:blipFill>
        <p:spPr>
          <a:xfrm>
            <a:off x="5899156" y="6085247"/>
            <a:ext cx="1563001" cy="554695"/>
          </a:xfrm>
          <a:prstGeom prst="rect">
            <a:avLst/>
          </a:prstGeom>
          <a:noFill/>
          <a:ln>
            <a:noFill/>
          </a:ln>
        </p:spPr>
      </p:pic>
      <p:pic>
        <p:nvPicPr>
          <p:cNvPr id="8" name="Google Shape;83;p1" descr="FFI Logo Horizontal_rgb">
            <a:extLst>
              <a:ext uri="{FF2B5EF4-FFF2-40B4-BE49-F238E27FC236}">
                <a16:creationId xmlns:a16="http://schemas.microsoft.com/office/drawing/2014/main" id="{8CB61AA7-A423-435C-9AAC-89D65A45FBC6}"/>
              </a:ext>
            </a:extLst>
          </p:cNvPr>
          <p:cNvPicPr preferRelativeResize="0"/>
          <p:nvPr/>
        </p:nvPicPr>
        <p:blipFill rotWithShape="1">
          <a:blip r:embed="rId5">
            <a:alphaModFix/>
          </a:blip>
          <a:srcRect/>
          <a:stretch/>
        </p:blipFill>
        <p:spPr>
          <a:xfrm>
            <a:off x="1681843" y="6085247"/>
            <a:ext cx="3967440" cy="517930"/>
          </a:xfrm>
          <a:prstGeom prst="rect">
            <a:avLst/>
          </a:prstGeom>
          <a:noFill/>
          <a:ln>
            <a:noFill/>
          </a:ln>
        </p:spPr>
      </p:pic>
      <p:sp>
        <p:nvSpPr>
          <p:cNvPr id="9" name="Google Shape;78;p1">
            <a:extLst>
              <a:ext uri="{FF2B5EF4-FFF2-40B4-BE49-F238E27FC236}">
                <a16:creationId xmlns:a16="http://schemas.microsoft.com/office/drawing/2014/main" id="{2F9BF5C5-31F9-AF48-B9D5-14830683C910}"/>
              </a:ext>
            </a:extLst>
          </p:cNvPr>
          <p:cNvSpPr txBox="1"/>
          <p:nvPr/>
        </p:nvSpPr>
        <p:spPr>
          <a:xfrm>
            <a:off x="504190" y="3504229"/>
            <a:ext cx="817880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1" u="none" strike="noStrike" cap="none" dirty="0">
                <a:solidFill>
                  <a:srgbClr val="3F3F3F"/>
                </a:solidFill>
                <a:latin typeface="Arial"/>
                <a:ea typeface="Arial"/>
                <a:cs typeface="Arial"/>
                <a:sym typeface="Arial"/>
              </a:rPr>
              <a:t>Monitoring National Food Fortification Programs: A Web-Based Management Approach to Systematically Capture Program Compliance</a:t>
            </a:r>
            <a:endParaRPr sz="2400" b="0" i="0" u="none" strike="noStrike" cap="none" dirty="0">
              <a:solidFill>
                <a:srgbClr val="3F3F3F"/>
              </a:solidFill>
              <a:latin typeface="Arial"/>
              <a:ea typeface="Arial"/>
              <a:cs typeface="Arial"/>
              <a:sym typeface="Arial"/>
            </a:endParaRPr>
          </a:p>
        </p:txBody>
      </p:sp>
      <p:sp>
        <p:nvSpPr>
          <p:cNvPr id="11" name="Google Shape;81;p1">
            <a:extLst>
              <a:ext uri="{FF2B5EF4-FFF2-40B4-BE49-F238E27FC236}">
                <a16:creationId xmlns:a16="http://schemas.microsoft.com/office/drawing/2014/main" id="{76BCD86C-BC56-3A42-B685-85B0044CA3BF}"/>
              </a:ext>
            </a:extLst>
          </p:cNvPr>
          <p:cNvSpPr txBox="1"/>
          <p:nvPr/>
        </p:nvSpPr>
        <p:spPr>
          <a:xfrm>
            <a:off x="1423678" y="4877930"/>
            <a:ext cx="6257282" cy="1077178"/>
          </a:xfrm>
          <a:prstGeom prst="rect">
            <a:avLst/>
          </a:prstGeom>
          <a:noFill/>
          <a:ln>
            <a:solidFill>
              <a:schemeClr val="bg1"/>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1" u="none" strike="noStrike" cap="none" dirty="0">
                <a:solidFill>
                  <a:schemeClr val="dk1"/>
                </a:solidFill>
                <a:latin typeface="Arial"/>
                <a:ea typeface="Arial"/>
                <a:cs typeface="Arial"/>
                <a:sym typeface="Arial"/>
              </a:rPr>
              <a:t>Laura Rowe</a:t>
            </a:r>
            <a:r>
              <a:rPr lang="en-US" sz="1600" dirty="0"/>
              <a:t>, </a:t>
            </a:r>
            <a:r>
              <a:rPr lang="en-US" sz="1600" b="0" i="1" u="none" strike="noStrike" cap="none" dirty="0">
                <a:solidFill>
                  <a:schemeClr val="dk1"/>
                </a:solidFill>
                <a:latin typeface="Arial"/>
                <a:ea typeface="Arial"/>
                <a:cs typeface="Arial"/>
                <a:sym typeface="Arial"/>
              </a:rPr>
              <a:t>Deputy Director, FFI </a:t>
            </a:r>
          </a:p>
          <a:p>
            <a:pPr marL="0" marR="0" lvl="0" indent="0" algn="ctr" rtl="0">
              <a:spcBef>
                <a:spcPts val="0"/>
              </a:spcBef>
              <a:spcAft>
                <a:spcPts val="0"/>
              </a:spcAft>
              <a:buNone/>
            </a:pPr>
            <a:r>
              <a:rPr lang="en-US" sz="1600" i="1" dirty="0">
                <a:solidFill>
                  <a:schemeClr val="dk1"/>
                </a:solidFill>
              </a:rPr>
              <a:t>Florencia </a:t>
            </a:r>
            <a:r>
              <a:rPr lang="en-US" sz="1600" i="1" dirty="0" err="1">
                <a:solidFill>
                  <a:schemeClr val="dk1"/>
                </a:solidFill>
              </a:rPr>
              <a:t>Vasta</a:t>
            </a:r>
            <a:r>
              <a:rPr lang="en-US" sz="1600" i="1" dirty="0">
                <a:solidFill>
                  <a:schemeClr val="dk1"/>
                </a:solidFill>
              </a:rPr>
              <a:t>, Senior Associate, GAIN</a:t>
            </a:r>
            <a:endParaRPr sz="1600" dirty="0"/>
          </a:p>
          <a:p>
            <a:pPr marL="0" marR="0" lvl="0" indent="0" algn="ctr" rtl="0">
              <a:spcBef>
                <a:spcPts val="0"/>
              </a:spcBef>
              <a:spcAft>
                <a:spcPts val="0"/>
              </a:spcAft>
              <a:buNone/>
            </a:pPr>
            <a:r>
              <a:rPr lang="en-US" sz="1600" b="0" i="1" u="none" strike="noStrike" cap="none" dirty="0">
                <a:solidFill>
                  <a:schemeClr val="dk1"/>
                </a:solidFill>
                <a:latin typeface="Arial"/>
                <a:ea typeface="Arial"/>
                <a:cs typeface="Arial"/>
                <a:sym typeface="Arial"/>
              </a:rPr>
              <a:t>FFI Town Hall Meeting</a:t>
            </a:r>
            <a:endParaRPr sz="1600" dirty="0"/>
          </a:p>
          <a:p>
            <a:pPr marL="0" marR="0" lvl="0" indent="0" algn="ctr" rtl="0">
              <a:spcBef>
                <a:spcPts val="0"/>
              </a:spcBef>
              <a:spcAft>
                <a:spcPts val="0"/>
              </a:spcAft>
              <a:buNone/>
            </a:pPr>
            <a:r>
              <a:rPr lang="en-US" sz="1600" b="0" i="1" u="none" strike="noStrike" cap="none" dirty="0">
                <a:solidFill>
                  <a:schemeClr val="dk1"/>
                </a:solidFill>
                <a:latin typeface="Arial"/>
                <a:ea typeface="Arial"/>
                <a:cs typeface="Arial"/>
                <a:sym typeface="Arial"/>
              </a:rPr>
              <a:t>May 2021</a:t>
            </a:r>
            <a:endParaRPr sz="1600" dirty="0"/>
          </a:p>
        </p:txBody>
      </p:sp>
      <p:sp>
        <p:nvSpPr>
          <p:cNvPr id="2" name="TextBox 1">
            <a:extLst>
              <a:ext uri="{FF2B5EF4-FFF2-40B4-BE49-F238E27FC236}">
                <a16:creationId xmlns:a16="http://schemas.microsoft.com/office/drawing/2014/main" id="{25ECDE73-ED7A-554F-9A1C-24ED5BEE6EF4}"/>
              </a:ext>
            </a:extLst>
          </p:cNvPr>
          <p:cNvSpPr txBox="1"/>
          <p:nvPr/>
        </p:nvSpPr>
        <p:spPr>
          <a:xfrm>
            <a:off x="-1580827" y="650929"/>
            <a:ext cx="184731" cy="307777"/>
          </a:xfrm>
          <a:prstGeom prst="rect">
            <a:avLst/>
          </a:prstGeom>
          <a:noFill/>
        </p:spPr>
        <p:txBody>
          <a:bodyPr wrap="none" rtlCol="0">
            <a:spAutoFit/>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7"/>
          <p:cNvSpPr txBox="1">
            <a:spLocks noGrp="1"/>
          </p:cNvSpPr>
          <p:nvPr>
            <p:ph type="title"/>
          </p:nvPr>
        </p:nvSpPr>
        <p:spPr>
          <a:xfrm>
            <a:off x="475635" y="4664035"/>
            <a:ext cx="8192729" cy="131764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000"/>
              <a:buFont typeface="Arial"/>
              <a:buNone/>
            </a:pPr>
            <a:r>
              <a:rPr lang="en-US" sz="4000" dirty="0">
                <a:solidFill>
                  <a:schemeClr val="dk1"/>
                </a:solidFill>
                <a:latin typeface="Arial"/>
                <a:ea typeface="Arial"/>
                <a:cs typeface="Arial"/>
                <a:sym typeface="Arial"/>
              </a:rPr>
              <a:t>Food Producers and Food Control Inspectors</a:t>
            </a:r>
            <a:endParaRPr sz="4000" dirty="0">
              <a:solidFill>
                <a:schemeClr val="dk1"/>
              </a:solidFill>
              <a:latin typeface="Arial"/>
              <a:ea typeface="Arial"/>
              <a:cs typeface="Arial"/>
              <a:sym typeface="Arial"/>
            </a:endParaRPr>
          </a:p>
        </p:txBody>
      </p:sp>
      <p:pic>
        <p:nvPicPr>
          <p:cNvPr id="300" name="Google Shape;300;p17"/>
          <p:cNvPicPr preferRelativeResize="0"/>
          <p:nvPr/>
        </p:nvPicPr>
        <p:blipFill rotWithShape="1">
          <a:blip r:embed="rId3">
            <a:alphaModFix/>
          </a:blip>
          <a:srcRect/>
          <a:stretch/>
        </p:blipFill>
        <p:spPr>
          <a:xfrm>
            <a:off x="-83487" y="-683"/>
            <a:ext cx="6379823" cy="4253215"/>
          </a:xfrm>
          <a:prstGeom prst="rect">
            <a:avLst/>
          </a:prstGeom>
          <a:noFill/>
          <a:ln>
            <a:noFill/>
          </a:ln>
        </p:spPr>
      </p:pic>
      <p:pic>
        <p:nvPicPr>
          <p:cNvPr id="301" name="Google Shape;301;p17"/>
          <p:cNvPicPr preferRelativeResize="0"/>
          <p:nvPr/>
        </p:nvPicPr>
        <p:blipFill rotWithShape="1">
          <a:blip r:embed="rId4">
            <a:alphaModFix/>
          </a:blip>
          <a:srcRect r="26904" b="1"/>
          <a:stretch/>
        </p:blipFill>
        <p:spPr>
          <a:xfrm>
            <a:off x="4625788" y="-27578"/>
            <a:ext cx="4572001" cy="425321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7"/>
          <p:cNvSpPr txBox="1">
            <a:spLocks noGrp="1"/>
          </p:cNvSpPr>
          <p:nvPr>
            <p:ph type="title"/>
          </p:nvPr>
        </p:nvSpPr>
        <p:spPr>
          <a:xfrm>
            <a:off x="457200" y="4385066"/>
            <a:ext cx="8192729" cy="131764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000"/>
              <a:buFont typeface="Arial"/>
              <a:buNone/>
            </a:pPr>
            <a:r>
              <a:rPr lang="en-US" sz="4000" dirty="0">
                <a:solidFill>
                  <a:schemeClr val="dk1"/>
                </a:solidFill>
                <a:latin typeface="Arial"/>
                <a:ea typeface="Arial"/>
                <a:cs typeface="Arial"/>
                <a:sym typeface="Arial"/>
              </a:rPr>
              <a:t>Laboratories</a:t>
            </a:r>
            <a:endParaRPr sz="4000" dirty="0">
              <a:solidFill>
                <a:schemeClr val="dk1"/>
              </a:solidFill>
              <a:latin typeface="Arial"/>
              <a:ea typeface="Arial"/>
              <a:cs typeface="Arial"/>
              <a:sym typeface="Arial"/>
            </a:endParaRPr>
          </a:p>
        </p:txBody>
      </p:sp>
      <p:pic>
        <p:nvPicPr>
          <p:cNvPr id="300" name="Google Shape;300;p17"/>
          <p:cNvPicPr preferRelativeResize="0"/>
          <p:nvPr/>
        </p:nvPicPr>
        <p:blipFill rotWithShape="1">
          <a:blip r:embed="rId3">
            <a:alphaModFix/>
          </a:blip>
          <a:srcRect/>
          <a:stretch/>
        </p:blipFill>
        <p:spPr>
          <a:xfrm>
            <a:off x="-83487" y="-683"/>
            <a:ext cx="6379823" cy="4253215"/>
          </a:xfrm>
          <a:prstGeom prst="rect">
            <a:avLst/>
          </a:prstGeom>
          <a:noFill/>
          <a:ln>
            <a:noFill/>
          </a:ln>
        </p:spPr>
      </p:pic>
      <p:pic>
        <p:nvPicPr>
          <p:cNvPr id="301" name="Google Shape;301;p17"/>
          <p:cNvPicPr preferRelativeResize="0"/>
          <p:nvPr/>
        </p:nvPicPr>
        <p:blipFill rotWithShape="1">
          <a:blip r:embed="rId4">
            <a:alphaModFix/>
          </a:blip>
          <a:srcRect r="26904" b="1"/>
          <a:stretch/>
        </p:blipFill>
        <p:spPr>
          <a:xfrm>
            <a:off x="4625788" y="-27578"/>
            <a:ext cx="4572001" cy="4253215"/>
          </a:xfrm>
          <a:prstGeom prst="rect">
            <a:avLst/>
          </a:prstGeom>
          <a:noFill/>
          <a:ln>
            <a:noFill/>
          </a:ln>
        </p:spPr>
      </p:pic>
    </p:spTree>
    <p:extLst>
      <p:ext uri="{BB962C8B-B14F-4D97-AF65-F5344CB8AC3E}">
        <p14:creationId xmlns:p14="http://schemas.microsoft.com/office/powerpoint/2010/main" val="1161594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19"/>
          <p:cNvSpPr txBox="1">
            <a:spLocks noGrp="1"/>
          </p:cNvSpPr>
          <p:nvPr>
            <p:ph type="title"/>
          </p:nvPr>
        </p:nvSpPr>
        <p:spPr>
          <a:xfrm>
            <a:off x="457200" y="4385066"/>
            <a:ext cx="8192729" cy="131764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000"/>
              <a:buFont typeface="Arial"/>
              <a:buNone/>
            </a:pPr>
            <a:r>
              <a:rPr lang="en-US" sz="4000" dirty="0">
                <a:solidFill>
                  <a:schemeClr val="dk1"/>
                </a:solidFill>
                <a:latin typeface="Arial"/>
                <a:ea typeface="Arial"/>
                <a:cs typeface="Arial"/>
                <a:sym typeface="Arial"/>
              </a:rPr>
              <a:t>Program Managers</a:t>
            </a:r>
            <a:endParaRPr sz="4000" dirty="0">
              <a:solidFill>
                <a:schemeClr val="dk1"/>
              </a:solidFill>
              <a:latin typeface="Arial"/>
              <a:ea typeface="Arial"/>
              <a:cs typeface="Arial"/>
              <a:sym typeface="Arial"/>
            </a:endParaRPr>
          </a:p>
        </p:txBody>
      </p:sp>
      <p:pic>
        <p:nvPicPr>
          <p:cNvPr id="314" name="Google Shape;314;p19"/>
          <p:cNvPicPr preferRelativeResize="0"/>
          <p:nvPr/>
        </p:nvPicPr>
        <p:blipFill rotWithShape="1">
          <a:blip r:embed="rId3">
            <a:alphaModFix/>
          </a:blip>
          <a:srcRect/>
          <a:stretch/>
        </p:blipFill>
        <p:spPr>
          <a:xfrm>
            <a:off x="-83487" y="-683"/>
            <a:ext cx="6379823" cy="4253215"/>
          </a:xfrm>
          <a:prstGeom prst="rect">
            <a:avLst/>
          </a:prstGeom>
          <a:noFill/>
          <a:ln>
            <a:noFill/>
          </a:ln>
        </p:spPr>
      </p:pic>
      <p:pic>
        <p:nvPicPr>
          <p:cNvPr id="315" name="Google Shape;315;p19"/>
          <p:cNvPicPr preferRelativeResize="0"/>
          <p:nvPr/>
        </p:nvPicPr>
        <p:blipFill rotWithShape="1">
          <a:blip r:embed="rId4">
            <a:alphaModFix/>
          </a:blip>
          <a:srcRect r="26904" b="1"/>
          <a:stretch/>
        </p:blipFill>
        <p:spPr>
          <a:xfrm>
            <a:off x="4625788" y="-27578"/>
            <a:ext cx="4572001" cy="425321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22"/>
          <p:cNvSpPr txBox="1">
            <a:spLocks noGrp="1"/>
          </p:cNvSpPr>
          <p:nvPr>
            <p:ph type="title"/>
          </p:nvPr>
        </p:nvSpPr>
        <p:spPr>
          <a:xfrm>
            <a:off x="422475" y="861298"/>
            <a:ext cx="7200000" cy="720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600"/>
              <a:buFont typeface="Arial"/>
              <a:buNone/>
            </a:pPr>
            <a:r>
              <a:rPr lang="en-US" sz="2600" dirty="0">
                <a:solidFill>
                  <a:schemeClr val="dk1"/>
                </a:solidFill>
                <a:latin typeface="Arial"/>
                <a:ea typeface="Arial"/>
                <a:cs typeface="Arial"/>
                <a:sym typeface="Arial"/>
              </a:rPr>
              <a:t>Reminders About </a:t>
            </a:r>
            <a:r>
              <a:rPr lang="en-US" sz="2600" dirty="0" err="1">
                <a:solidFill>
                  <a:schemeClr val="dk1"/>
                </a:solidFill>
                <a:latin typeface="Arial"/>
                <a:ea typeface="Arial"/>
                <a:cs typeface="Arial"/>
                <a:sym typeface="Arial"/>
              </a:rPr>
              <a:t>FortifyMIS</a:t>
            </a:r>
            <a:endParaRPr sz="2600" dirty="0">
              <a:solidFill>
                <a:schemeClr val="dk1"/>
              </a:solidFill>
              <a:latin typeface="Arial"/>
              <a:ea typeface="Arial"/>
              <a:cs typeface="Arial"/>
              <a:sym typeface="Arial"/>
            </a:endParaRPr>
          </a:p>
        </p:txBody>
      </p:sp>
      <p:sp>
        <p:nvSpPr>
          <p:cNvPr id="343" name="Google Shape;343;p22"/>
          <p:cNvSpPr txBox="1">
            <a:spLocks noGrp="1"/>
          </p:cNvSpPr>
          <p:nvPr>
            <p:ph type="body" idx="1"/>
          </p:nvPr>
        </p:nvSpPr>
        <p:spPr>
          <a:xfrm>
            <a:off x="251520" y="1755110"/>
            <a:ext cx="8110427" cy="575057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200"/>
              <a:buFont typeface="Arial"/>
              <a:buChar char="•"/>
            </a:pPr>
            <a:r>
              <a:rPr lang="en-US" sz="2200" dirty="0" err="1">
                <a:solidFill>
                  <a:schemeClr val="dk1"/>
                </a:solidFill>
                <a:latin typeface="Arial"/>
                <a:ea typeface="Arial"/>
                <a:cs typeface="Arial"/>
                <a:sym typeface="Arial"/>
              </a:rPr>
              <a:t>FortifyMIS</a:t>
            </a:r>
            <a:r>
              <a:rPr lang="en-US" sz="2200" dirty="0">
                <a:solidFill>
                  <a:schemeClr val="dk1"/>
                </a:solidFill>
                <a:latin typeface="Arial"/>
                <a:ea typeface="Arial"/>
                <a:cs typeface="Arial"/>
                <a:sym typeface="Arial"/>
              </a:rPr>
              <a:t> </a:t>
            </a:r>
            <a:r>
              <a:rPr lang="en-US" sz="2200" b="1" i="1" u="sng" dirty="0">
                <a:solidFill>
                  <a:schemeClr val="dk1"/>
                </a:solidFill>
                <a:latin typeface="Arial"/>
                <a:ea typeface="Arial"/>
                <a:cs typeface="Arial"/>
                <a:sym typeface="Arial"/>
              </a:rPr>
              <a:t>is not </a:t>
            </a:r>
            <a:r>
              <a:rPr lang="en-US" sz="2200" b="1" dirty="0">
                <a:solidFill>
                  <a:schemeClr val="dk1"/>
                </a:solidFill>
                <a:latin typeface="Arial"/>
                <a:ea typeface="Arial"/>
                <a:cs typeface="Arial"/>
                <a:sym typeface="Arial"/>
              </a:rPr>
              <a:t>a replacement </a:t>
            </a:r>
            <a:r>
              <a:rPr lang="en-US" sz="2200" dirty="0">
                <a:solidFill>
                  <a:schemeClr val="dk1"/>
                </a:solidFill>
                <a:latin typeface="Arial"/>
                <a:ea typeface="Arial"/>
                <a:cs typeface="Arial"/>
                <a:sym typeface="Arial"/>
              </a:rPr>
              <a:t>for a </a:t>
            </a:r>
            <a:r>
              <a:rPr lang="en-US" sz="2200" dirty="0">
                <a:latin typeface="Arial"/>
                <a:ea typeface="Arial"/>
                <a:cs typeface="Arial"/>
                <a:sym typeface="Arial"/>
              </a:rPr>
              <a:t>national</a:t>
            </a:r>
            <a:r>
              <a:rPr lang="en-US" sz="2200" dirty="0">
                <a:solidFill>
                  <a:schemeClr val="dk1"/>
                </a:solidFill>
                <a:latin typeface="Arial"/>
                <a:ea typeface="Arial"/>
                <a:cs typeface="Arial"/>
                <a:sym typeface="Arial"/>
              </a:rPr>
              <a:t> monitoring system and requires a monitoring framework to exist and already be in use. </a:t>
            </a:r>
            <a:endParaRPr sz="2200" dirty="0">
              <a:latin typeface="Arial"/>
              <a:ea typeface="Arial"/>
              <a:cs typeface="Arial"/>
              <a:sym typeface="Arial"/>
            </a:endParaRPr>
          </a:p>
          <a:p>
            <a:pPr marL="0" lvl="0" indent="0" algn="l" rtl="0">
              <a:lnSpc>
                <a:spcPct val="90000"/>
              </a:lnSpc>
              <a:spcBef>
                <a:spcPts val="1000"/>
              </a:spcBef>
              <a:spcAft>
                <a:spcPts val="0"/>
              </a:spcAft>
              <a:buClr>
                <a:schemeClr val="dk1"/>
              </a:buClr>
              <a:buSzPts val="800"/>
              <a:buNone/>
            </a:pPr>
            <a:endParaRPr sz="800" dirty="0">
              <a:solidFill>
                <a:schemeClr val="dk1"/>
              </a:solidFill>
              <a:latin typeface="Arial"/>
              <a:ea typeface="Arial"/>
              <a:cs typeface="Arial"/>
              <a:sym typeface="Arial"/>
            </a:endParaRPr>
          </a:p>
          <a:p>
            <a:pPr marL="228600" lvl="0" indent="-228600" algn="l" rtl="0">
              <a:lnSpc>
                <a:spcPct val="90000"/>
              </a:lnSpc>
              <a:spcBef>
                <a:spcPts val="1000"/>
              </a:spcBef>
              <a:spcAft>
                <a:spcPts val="0"/>
              </a:spcAft>
              <a:buClr>
                <a:schemeClr val="dk1"/>
              </a:buClr>
              <a:buSzPts val="2200"/>
              <a:buFont typeface="Arial"/>
              <a:buChar char="•"/>
            </a:pPr>
            <a:r>
              <a:rPr lang="en-US" sz="2200" dirty="0" err="1">
                <a:solidFill>
                  <a:schemeClr val="dk1"/>
                </a:solidFill>
                <a:latin typeface="Arial"/>
                <a:ea typeface="Arial"/>
                <a:cs typeface="Arial"/>
                <a:sym typeface="Arial"/>
              </a:rPr>
              <a:t>FortifyMIS</a:t>
            </a:r>
            <a:r>
              <a:rPr lang="en-US" sz="2200" dirty="0">
                <a:solidFill>
                  <a:schemeClr val="dk1"/>
                </a:solidFill>
                <a:latin typeface="Arial"/>
                <a:ea typeface="Arial"/>
                <a:cs typeface="Arial"/>
                <a:sym typeface="Arial"/>
              </a:rPr>
              <a:t> </a:t>
            </a:r>
            <a:r>
              <a:rPr lang="en-US" sz="2200" b="1" i="1" u="sng" dirty="0">
                <a:latin typeface="Arial"/>
                <a:ea typeface="Arial"/>
                <a:cs typeface="Arial"/>
                <a:sym typeface="Arial"/>
              </a:rPr>
              <a:t>should</a:t>
            </a:r>
            <a:r>
              <a:rPr lang="en-US" sz="2200" b="1" i="1" u="sng" dirty="0">
                <a:solidFill>
                  <a:schemeClr val="dk1"/>
                </a:solidFill>
                <a:latin typeface="Arial"/>
                <a:ea typeface="Arial"/>
                <a:cs typeface="Arial"/>
                <a:sym typeface="Arial"/>
              </a:rPr>
              <a:t> not </a:t>
            </a:r>
            <a:r>
              <a:rPr lang="en-US" sz="2200" b="1" dirty="0">
                <a:solidFill>
                  <a:schemeClr val="dk1"/>
                </a:solidFill>
                <a:latin typeface="Arial"/>
                <a:ea typeface="Arial"/>
                <a:cs typeface="Arial"/>
                <a:sym typeface="Arial"/>
              </a:rPr>
              <a:t>create any new procedures</a:t>
            </a:r>
            <a:r>
              <a:rPr lang="en-US" sz="2200" dirty="0">
                <a:solidFill>
                  <a:schemeClr val="dk1"/>
                </a:solidFill>
                <a:latin typeface="Arial"/>
                <a:ea typeface="Arial"/>
                <a:cs typeface="Arial"/>
                <a:sym typeface="Arial"/>
              </a:rPr>
              <a:t>. It uses existing procedures more effectively.</a:t>
            </a:r>
            <a:endParaRPr dirty="0"/>
          </a:p>
          <a:p>
            <a:pPr marL="0" lvl="0" indent="0" algn="l" rtl="0">
              <a:lnSpc>
                <a:spcPct val="90000"/>
              </a:lnSpc>
              <a:spcBef>
                <a:spcPts val="1000"/>
              </a:spcBef>
              <a:spcAft>
                <a:spcPts val="0"/>
              </a:spcAft>
              <a:buClr>
                <a:schemeClr val="dk1"/>
              </a:buClr>
              <a:buSzPts val="800"/>
              <a:buNone/>
            </a:pPr>
            <a:endParaRPr sz="800" dirty="0">
              <a:solidFill>
                <a:schemeClr val="dk1"/>
              </a:solidFill>
              <a:latin typeface="Arial"/>
              <a:ea typeface="Arial"/>
              <a:cs typeface="Arial"/>
              <a:sym typeface="Arial"/>
            </a:endParaRPr>
          </a:p>
          <a:p>
            <a:pPr marL="228600" lvl="0" indent="-228600" algn="l" rtl="0">
              <a:lnSpc>
                <a:spcPct val="90000"/>
              </a:lnSpc>
              <a:spcBef>
                <a:spcPts val="1000"/>
              </a:spcBef>
              <a:spcAft>
                <a:spcPts val="0"/>
              </a:spcAft>
              <a:buClr>
                <a:schemeClr val="dk1"/>
              </a:buClr>
              <a:buSzPts val="2200"/>
              <a:buFont typeface="Arial"/>
              <a:buChar char="•"/>
            </a:pPr>
            <a:r>
              <a:rPr lang="en-US" sz="2200" dirty="0">
                <a:latin typeface="Arial"/>
                <a:ea typeface="Arial"/>
                <a:cs typeface="Arial"/>
                <a:sym typeface="Arial"/>
              </a:rPr>
              <a:t>Country-specific data </a:t>
            </a:r>
            <a:r>
              <a:rPr lang="en-US" sz="2200" b="1" u="sng" dirty="0">
                <a:latin typeface="Arial"/>
                <a:ea typeface="Arial"/>
                <a:cs typeface="Arial"/>
                <a:sym typeface="Arial"/>
              </a:rPr>
              <a:t>will not </a:t>
            </a:r>
            <a:r>
              <a:rPr lang="en-US" sz="2200" dirty="0">
                <a:latin typeface="Arial"/>
                <a:ea typeface="Arial"/>
                <a:cs typeface="Arial"/>
                <a:sym typeface="Arial"/>
              </a:rPr>
              <a:t>be shared. There is no requirement or automatic data linkage made between </a:t>
            </a:r>
            <a:r>
              <a:rPr lang="en-US" sz="2200" i="1" dirty="0" err="1">
                <a:latin typeface="Arial"/>
                <a:ea typeface="Arial"/>
                <a:cs typeface="Arial"/>
                <a:sym typeface="Arial"/>
              </a:rPr>
              <a:t>FortifyMIS</a:t>
            </a:r>
            <a:r>
              <a:rPr lang="en-US" sz="2200" dirty="0">
                <a:latin typeface="Arial"/>
                <a:ea typeface="Arial"/>
                <a:cs typeface="Arial"/>
                <a:sym typeface="Arial"/>
              </a:rPr>
              <a:t> and implementing partners or global reporting mechanisms. However, data sharing is encouraged.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6000" r="-6000"/>
          </a:stretch>
        </a:blipFill>
        <a:effectLst/>
      </p:bgPr>
    </p:bg>
    <p:spTree>
      <p:nvGrpSpPr>
        <p:cNvPr id="1" name="Shape 348"/>
        <p:cNvGrpSpPr/>
        <p:nvPr/>
      </p:nvGrpSpPr>
      <p:grpSpPr>
        <a:xfrm>
          <a:off x="0" y="0"/>
          <a:ext cx="0" cy="0"/>
          <a:chOff x="0" y="0"/>
          <a:chExt cx="0" cy="0"/>
        </a:xfrm>
      </p:grpSpPr>
      <p:sp>
        <p:nvSpPr>
          <p:cNvPr id="349" name="Google Shape;349;p23"/>
          <p:cNvSpPr txBox="1"/>
          <p:nvPr/>
        </p:nvSpPr>
        <p:spPr>
          <a:xfrm>
            <a:off x="283369" y="955775"/>
            <a:ext cx="8577262"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600"/>
              <a:buFont typeface="Arial"/>
              <a:buNone/>
            </a:pPr>
            <a:r>
              <a:rPr lang="en-US" sz="2600" b="1" dirty="0">
                <a:solidFill>
                  <a:schemeClr val="bg1"/>
                </a:solidFill>
                <a:latin typeface="Arial"/>
                <a:ea typeface="Arial"/>
                <a:cs typeface="Arial"/>
                <a:sym typeface="Arial"/>
              </a:rPr>
              <a:t>Global Use of </a:t>
            </a:r>
            <a:r>
              <a:rPr lang="en-US" sz="2600" b="1" dirty="0" err="1">
                <a:solidFill>
                  <a:schemeClr val="bg1"/>
                </a:solidFill>
                <a:sym typeface="Arial"/>
              </a:rPr>
              <a:t>FortifyMIS</a:t>
            </a:r>
            <a:endParaRPr dirty="0">
              <a:solidFill>
                <a:schemeClr val="bg1"/>
              </a:solidFill>
            </a:endParaRPr>
          </a:p>
        </p:txBody>
      </p:sp>
      <p:sp>
        <p:nvSpPr>
          <p:cNvPr id="350" name="Google Shape;350;p23"/>
          <p:cNvSpPr txBox="1">
            <a:spLocks noGrp="1"/>
          </p:cNvSpPr>
          <p:nvPr>
            <p:ph type="body" idx="1"/>
          </p:nvPr>
        </p:nvSpPr>
        <p:spPr>
          <a:xfrm>
            <a:off x="450165" y="1674815"/>
            <a:ext cx="8411259" cy="4876800"/>
          </a:xfrm>
          <a:prstGeom prst="rect">
            <a:avLst/>
          </a:prstGeom>
          <a:noFill/>
          <a:ln>
            <a:noFill/>
          </a:ln>
        </p:spPr>
        <p:txBody>
          <a:bodyPr spcFirstLastPara="1" wrap="square" lIns="91425" tIns="45700" rIns="91425" bIns="45700" anchor="t" anchorCtr="0">
            <a:normAutofit/>
          </a:bodyPr>
          <a:lstStyle/>
          <a:p>
            <a:pPr marL="112713" lvl="0" indent="-146050" algn="just" rtl="0">
              <a:lnSpc>
                <a:spcPct val="90000"/>
              </a:lnSpc>
              <a:spcBef>
                <a:spcPts val="0"/>
              </a:spcBef>
              <a:spcAft>
                <a:spcPts val="0"/>
              </a:spcAft>
              <a:buClr>
                <a:schemeClr val="dk1"/>
              </a:buClr>
              <a:buSzPts val="2300"/>
              <a:buFont typeface="Arial"/>
              <a:buChar char="•"/>
            </a:pPr>
            <a:r>
              <a:rPr lang="en-US" sz="2000" dirty="0">
                <a:solidFill>
                  <a:schemeClr val="bg1"/>
                </a:solidFill>
              </a:rPr>
              <a:t>Countries where trainings are occurring:</a:t>
            </a:r>
            <a:endParaRPr dirty="0">
              <a:solidFill>
                <a:schemeClr val="bg1"/>
              </a:solidFill>
            </a:endParaRPr>
          </a:p>
          <a:p>
            <a:pPr marL="573088" lvl="2" indent="-146050" algn="just" rtl="0">
              <a:lnSpc>
                <a:spcPct val="90000"/>
              </a:lnSpc>
              <a:spcBef>
                <a:spcPts val="500"/>
              </a:spcBef>
              <a:spcAft>
                <a:spcPts val="0"/>
              </a:spcAft>
              <a:buSzPts val="2300"/>
              <a:buFont typeface="NTR"/>
              <a:buChar char="-"/>
            </a:pPr>
            <a:r>
              <a:rPr lang="en-US" sz="2000" dirty="0">
                <a:solidFill>
                  <a:schemeClr val="bg1"/>
                </a:solidFill>
                <a:sym typeface="Arial"/>
              </a:rPr>
              <a:t>Bangladesh</a:t>
            </a:r>
            <a:endParaRPr dirty="0">
              <a:solidFill>
                <a:schemeClr val="bg1"/>
              </a:solidFill>
            </a:endParaRPr>
          </a:p>
          <a:p>
            <a:pPr marL="573088" lvl="2" indent="-146050" algn="just" rtl="0">
              <a:lnSpc>
                <a:spcPct val="90000"/>
              </a:lnSpc>
              <a:spcBef>
                <a:spcPts val="500"/>
              </a:spcBef>
              <a:spcAft>
                <a:spcPts val="0"/>
              </a:spcAft>
              <a:buSzPts val="2300"/>
              <a:buFont typeface="NTR"/>
              <a:buChar char="-"/>
            </a:pPr>
            <a:r>
              <a:rPr lang="en-US" sz="2000" dirty="0">
                <a:solidFill>
                  <a:schemeClr val="bg1"/>
                </a:solidFill>
                <a:sym typeface="Arial"/>
              </a:rPr>
              <a:t>Mozambique</a:t>
            </a:r>
            <a:endParaRPr dirty="0">
              <a:solidFill>
                <a:schemeClr val="bg1"/>
              </a:solidFill>
            </a:endParaRPr>
          </a:p>
          <a:p>
            <a:pPr marL="573088" lvl="2" indent="-146050" algn="just" rtl="0">
              <a:lnSpc>
                <a:spcPct val="90000"/>
              </a:lnSpc>
              <a:spcBef>
                <a:spcPts val="500"/>
              </a:spcBef>
              <a:spcAft>
                <a:spcPts val="0"/>
              </a:spcAft>
              <a:buSzPts val="2300"/>
              <a:buFont typeface="NTR"/>
              <a:buChar char="-"/>
            </a:pPr>
            <a:r>
              <a:rPr lang="en-US" sz="2000" dirty="0">
                <a:solidFill>
                  <a:schemeClr val="bg1"/>
                </a:solidFill>
                <a:sym typeface="Arial"/>
              </a:rPr>
              <a:t>Tanzania</a:t>
            </a:r>
          </a:p>
        </p:txBody>
      </p:sp>
      <p:sp>
        <p:nvSpPr>
          <p:cNvPr id="7" name="Google Shape;359;ga3b6e513f1_0_911">
            <a:extLst>
              <a:ext uri="{FF2B5EF4-FFF2-40B4-BE49-F238E27FC236}">
                <a16:creationId xmlns:a16="http://schemas.microsoft.com/office/drawing/2014/main" id="{C0C48CF2-B31C-486D-B40B-51AA8731C928}"/>
              </a:ext>
            </a:extLst>
          </p:cNvPr>
          <p:cNvSpPr/>
          <p:nvPr/>
        </p:nvSpPr>
        <p:spPr>
          <a:xfrm>
            <a:off x="504412" y="6615675"/>
            <a:ext cx="2560725" cy="242325"/>
          </a:xfrm>
          <a:prstGeom prst="rect">
            <a:avLst/>
          </a:prstGeom>
          <a:noFill/>
          <a:ln>
            <a:noFill/>
          </a:ln>
        </p:spPr>
        <p:txBody>
          <a:bodyPr spcFirstLastPara="1" wrap="square" lIns="68569" tIns="34275" rIns="68569" bIns="34275" anchor="t" anchorCtr="0">
            <a:noAutofit/>
          </a:bodyPr>
          <a:lstStyle/>
          <a:p>
            <a:pPr>
              <a:buSzPts val="1200"/>
            </a:pPr>
            <a:r>
              <a:rPr lang="en-US" sz="900" dirty="0">
                <a:solidFill>
                  <a:schemeClr val="lt1"/>
                </a:solidFill>
                <a:latin typeface="Calibri"/>
                <a:ea typeface="Calibri"/>
                <a:cs typeface="Calibri"/>
                <a:sym typeface="Calibri"/>
              </a:rPr>
              <a:t>Photo: </a:t>
            </a:r>
            <a:r>
              <a:rPr lang="en-US" sz="900" dirty="0" err="1">
                <a:solidFill>
                  <a:schemeClr val="lt1"/>
                </a:solidFill>
                <a:latin typeface="Calibri"/>
                <a:ea typeface="Calibri"/>
                <a:cs typeface="Calibri"/>
                <a:sym typeface="Calibri"/>
              </a:rPr>
              <a:t>Xaume</a:t>
            </a:r>
            <a:r>
              <a:rPr lang="en-US" sz="900" dirty="0">
                <a:solidFill>
                  <a:schemeClr val="lt1"/>
                </a:solidFill>
                <a:latin typeface="Calibri"/>
                <a:ea typeface="Calibri"/>
                <a:cs typeface="Calibri"/>
                <a:sym typeface="Calibri"/>
              </a:rPr>
              <a:t> </a:t>
            </a:r>
            <a:r>
              <a:rPr lang="en-US" sz="900" dirty="0" err="1">
                <a:solidFill>
                  <a:schemeClr val="lt1"/>
                </a:solidFill>
                <a:latin typeface="Calibri"/>
                <a:ea typeface="Calibri"/>
                <a:cs typeface="Calibri"/>
                <a:sym typeface="Calibri"/>
              </a:rPr>
              <a:t>Olleros</a:t>
            </a:r>
            <a:r>
              <a:rPr lang="en-US" sz="900" dirty="0">
                <a:solidFill>
                  <a:schemeClr val="lt1"/>
                </a:solidFill>
                <a:latin typeface="Calibri"/>
                <a:ea typeface="Calibri"/>
                <a:cs typeface="Calibri"/>
                <a:sym typeface="Calibri"/>
              </a:rPr>
              <a:t>/RTI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7000" r="-17000"/>
          </a:stretch>
        </a:blipFill>
        <a:effectLst/>
      </p:bgPr>
    </p:bg>
    <p:spTree>
      <p:nvGrpSpPr>
        <p:cNvPr id="1" name="Shape 354"/>
        <p:cNvGrpSpPr/>
        <p:nvPr/>
      </p:nvGrpSpPr>
      <p:grpSpPr>
        <a:xfrm>
          <a:off x="0" y="0"/>
          <a:ext cx="0" cy="0"/>
          <a:chOff x="0" y="0"/>
          <a:chExt cx="0" cy="0"/>
        </a:xfrm>
      </p:grpSpPr>
      <p:sp>
        <p:nvSpPr>
          <p:cNvPr id="358" name="Google Shape;358;ga3b6e513f1_0_911"/>
          <p:cNvSpPr txBox="1"/>
          <p:nvPr/>
        </p:nvSpPr>
        <p:spPr>
          <a:xfrm>
            <a:off x="287844" y="0"/>
            <a:ext cx="3362850" cy="6858000"/>
          </a:xfrm>
          <a:prstGeom prst="rect">
            <a:avLst/>
          </a:prstGeom>
          <a:noFill/>
          <a:ln>
            <a:noFill/>
          </a:ln>
        </p:spPr>
        <p:txBody>
          <a:bodyPr spcFirstLastPara="1" wrap="square" lIns="68569" tIns="34275" rIns="68569" bIns="34275" anchor="ctr" anchorCtr="0">
            <a:noAutofit/>
          </a:bodyPr>
          <a:lstStyle/>
          <a:p>
            <a:pPr marL="168275" lvl="3">
              <a:spcBef>
                <a:spcPts val="600"/>
              </a:spcBef>
              <a:buClr>
                <a:schemeClr val="dk2"/>
              </a:buClr>
              <a:buSzPts val="2000"/>
            </a:pPr>
            <a:endParaRPr lang="en-US" sz="2000" b="1" dirty="0">
              <a:solidFill>
                <a:schemeClr val="bg1"/>
              </a:solidFill>
            </a:endParaRPr>
          </a:p>
          <a:p>
            <a:pPr marL="168275" lvl="3">
              <a:spcBef>
                <a:spcPts val="600"/>
              </a:spcBef>
              <a:buClr>
                <a:schemeClr val="dk2"/>
              </a:buClr>
              <a:buSzPts val="2000"/>
            </a:pPr>
            <a:endParaRPr lang="en-US" sz="2000" b="1" dirty="0">
              <a:solidFill>
                <a:schemeClr val="bg1"/>
              </a:solidFill>
            </a:endParaRPr>
          </a:p>
          <a:p>
            <a:pPr marL="168275" lvl="3">
              <a:spcBef>
                <a:spcPts val="600"/>
              </a:spcBef>
              <a:buClr>
                <a:schemeClr val="dk2"/>
              </a:buClr>
              <a:buSzPts val="2000"/>
            </a:pPr>
            <a:endParaRPr lang="en-US" sz="2000" b="1" dirty="0">
              <a:solidFill>
                <a:schemeClr val="bg1"/>
              </a:solidFill>
            </a:endParaRPr>
          </a:p>
          <a:p>
            <a:pPr marL="168275" lvl="3">
              <a:spcBef>
                <a:spcPts val="600"/>
              </a:spcBef>
              <a:buClr>
                <a:schemeClr val="dk2"/>
              </a:buClr>
              <a:buSzPts val="2000"/>
            </a:pPr>
            <a:endParaRPr lang="en-US" sz="2000" b="1" dirty="0">
              <a:solidFill>
                <a:schemeClr val="bg1"/>
              </a:solidFill>
            </a:endParaRPr>
          </a:p>
          <a:p>
            <a:pPr marL="168275" lvl="3">
              <a:spcBef>
                <a:spcPts val="600"/>
              </a:spcBef>
              <a:buClr>
                <a:schemeClr val="dk2"/>
              </a:buClr>
              <a:buSzPts val="2000"/>
            </a:pPr>
            <a:endParaRPr lang="en-US" sz="2000" b="1" dirty="0">
              <a:solidFill>
                <a:schemeClr val="bg1"/>
              </a:solidFill>
            </a:endParaRPr>
          </a:p>
          <a:p>
            <a:pPr marL="168275" lvl="3">
              <a:spcBef>
                <a:spcPts val="600"/>
              </a:spcBef>
              <a:buClr>
                <a:schemeClr val="dk2"/>
              </a:buClr>
              <a:buSzPts val="2000"/>
            </a:pPr>
            <a:endParaRPr lang="en-US" sz="2000" b="1" dirty="0">
              <a:solidFill>
                <a:schemeClr val="bg1"/>
              </a:solidFill>
            </a:endParaRPr>
          </a:p>
          <a:p>
            <a:pPr marL="168275" lvl="3">
              <a:spcBef>
                <a:spcPts val="600"/>
              </a:spcBef>
              <a:buClr>
                <a:schemeClr val="dk2"/>
              </a:buClr>
              <a:buSzPts val="2000"/>
            </a:pPr>
            <a:endParaRPr lang="en-US" sz="2000" b="1" dirty="0">
              <a:solidFill>
                <a:schemeClr val="bg1"/>
              </a:solidFill>
            </a:endParaRPr>
          </a:p>
          <a:p>
            <a:pPr marL="168275" lvl="3">
              <a:spcBef>
                <a:spcPts val="600"/>
              </a:spcBef>
              <a:buClr>
                <a:schemeClr val="dk2"/>
              </a:buClr>
              <a:buSzPts val="2000"/>
            </a:pPr>
            <a:endParaRPr lang="en-US" sz="2000" b="1" dirty="0">
              <a:solidFill>
                <a:schemeClr val="bg1"/>
              </a:solidFill>
            </a:endParaRPr>
          </a:p>
          <a:p>
            <a:pPr marL="168275" lvl="3">
              <a:spcBef>
                <a:spcPts val="600"/>
              </a:spcBef>
              <a:buClr>
                <a:schemeClr val="dk2"/>
              </a:buClr>
              <a:buSzPts val="2000"/>
            </a:pPr>
            <a:endParaRPr lang="en-US" sz="2000" b="1" dirty="0">
              <a:solidFill>
                <a:schemeClr val="bg1"/>
              </a:solidFill>
            </a:endParaRPr>
          </a:p>
          <a:p>
            <a:pPr marL="168275" lvl="3">
              <a:spcBef>
                <a:spcPts val="600"/>
              </a:spcBef>
              <a:buClr>
                <a:schemeClr val="dk2"/>
              </a:buClr>
              <a:buSzPts val="2000"/>
            </a:pPr>
            <a:endParaRPr lang="en-US" sz="2000" b="1" dirty="0">
              <a:solidFill>
                <a:schemeClr val="bg1"/>
              </a:solidFill>
            </a:endParaRPr>
          </a:p>
          <a:p>
            <a:pPr marL="168275" lvl="3">
              <a:spcBef>
                <a:spcPts val="600"/>
              </a:spcBef>
              <a:buClr>
                <a:schemeClr val="dk2"/>
              </a:buClr>
              <a:buSzPts val="2000"/>
            </a:pPr>
            <a:endParaRPr lang="en-US" sz="2000" b="1" dirty="0">
              <a:solidFill>
                <a:schemeClr val="bg1"/>
              </a:solidFill>
            </a:endParaRPr>
          </a:p>
        </p:txBody>
      </p:sp>
      <p:sp>
        <p:nvSpPr>
          <p:cNvPr id="359" name="Google Shape;359;ga3b6e513f1_0_911"/>
          <p:cNvSpPr/>
          <p:nvPr/>
        </p:nvSpPr>
        <p:spPr>
          <a:xfrm>
            <a:off x="504412" y="6615675"/>
            <a:ext cx="2560725" cy="242325"/>
          </a:xfrm>
          <a:prstGeom prst="rect">
            <a:avLst/>
          </a:prstGeom>
          <a:noFill/>
          <a:ln>
            <a:noFill/>
          </a:ln>
        </p:spPr>
        <p:txBody>
          <a:bodyPr spcFirstLastPara="1" wrap="square" lIns="68569" tIns="34275" rIns="68569" bIns="34275" anchor="t" anchorCtr="0">
            <a:noAutofit/>
          </a:bodyPr>
          <a:lstStyle/>
          <a:p>
            <a:pPr>
              <a:buSzPts val="1200"/>
            </a:pPr>
            <a:r>
              <a:rPr lang="en-US" sz="900" dirty="0">
                <a:solidFill>
                  <a:schemeClr val="lt1"/>
                </a:solidFill>
                <a:latin typeface="Calibri"/>
                <a:ea typeface="Calibri"/>
                <a:cs typeface="Calibri"/>
                <a:sym typeface="Calibri"/>
              </a:rPr>
              <a:t>Photo: </a:t>
            </a:r>
            <a:r>
              <a:rPr lang="en-US" sz="900" dirty="0" err="1">
                <a:solidFill>
                  <a:schemeClr val="lt1"/>
                </a:solidFill>
                <a:latin typeface="Calibri"/>
                <a:ea typeface="Calibri"/>
                <a:cs typeface="Calibri"/>
                <a:sym typeface="Calibri"/>
              </a:rPr>
              <a:t>Benedicte</a:t>
            </a:r>
            <a:r>
              <a:rPr lang="en-US" sz="900" dirty="0">
                <a:solidFill>
                  <a:schemeClr val="lt1"/>
                </a:solidFill>
                <a:latin typeface="Calibri"/>
                <a:ea typeface="Calibri"/>
                <a:cs typeface="Calibri"/>
                <a:sym typeface="Calibri"/>
              </a:rPr>
              <a:t> </a:t>
            </a:r>
            <a:r>
              <a:rPr lang="en-US" sz="900" dirty="0" err="1">
                <a:solidFill>
                  <a:schemeClr val="lt1"/>
                </a:solidFill>
                <a:latin typeface="Calibri"/>
                <a:ea typeface="Calibri"/>
                <a:cs typeface="Calibri"/>
                <a:sym typeface="Calibri"/>
              </a:rPr>
              <a:t>Kurzen</a:t>
            </a:r>
            <a:endParaRPr lang="en-US" sz="900" dirty="0">
              <a:solidFill>
                <a:schemeClr val="lt1"/>
              </a:solidFill>
              <a:latin typeface="Calibri"/>
              <a:ea typeface="Calibri"/>
              <a:cs typeface="Calibri"/>
              <a:sym typeface="Calibri"/>
            </a:endParaRPr>
          </a:p>
        </p:txBody>
      </p:sp>
      <p:sp>
        <p:nvSpPr>
          <p:cNvPr id="361" name="Google Shape;361;ga3b6e513f1_0_911"/>
          <p:cNvSpPr txBox="1"/>
          <p:nvPr/>
        </p:nvSpPr>
        <p:spPr>
          <a:xfrm>
            <a:off x="-206453" y="4069431"/>
            <a:ext cx="3982454" cy="994275"/>
          </a:xfrm>
          <a:prstGeom prst="rect">
            <a:avLst/>
          </a:prstGeom>
          <a:noFill/>
          <a:ln>
            <a:noFill/>
          </a:ln>
        </p:spPr>
        <p:txBody>
          <a:bodyPr spcFirstLastPara="1" wrap="square" lIns="68569" tIns="34275" rIns="68569" bIns="34275" anchor="ctr" anchorCtr="0">
            <a:noAutofit/>
          </a:bodyPr>
          <a:lstStyle/>
          <a:p>
            <a:pPr marL="458788" lvl="3">
              <a:spcBef>
                <a:spcPts val="600"/>
              </a:spcBef>
              <a:buClr>
                <a:schemeClr val="dk2"/>
              </a:buClr>
              <a:buSzPts val="1800"/>
            </a:pPr>
            <a:r>
              <a:rPr lang="en-US" sz="1800" dirty="0">
                <a:solidFill>
                  <a:schemeClr val="bg1"/>
                </a:solidFill>
              </a:rPr>
              <a:t>			    </a:t>
            </a:r>
            <a:r>
              <a:rPr lang="en-US" sz="3600" b="1" dirty="0">
                <a:solidFill>
                  <a:schemeClr val="bg1"/>
                </a:solidFill>
              </a:rPr>
              <a:t>Thank you!</a:t>
            </a:r>
            <a:endParaRPr lang="en-US" dirty="0">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2"/>
          <p:cNvSpPr txBox="1">
            <a:spLocks noGrp="1"/>
          </p:cNvSpPr>
          <p:nvPr>
            <p:ph type="title"/>
          </p:nvPr>
        </p:nvSpPr>
        <p:spPr>
          <a:xfrm>
            <a:off x="267230" y="914212"/>
            <a:ext cx="8577262" cy="304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600"/>
              <a:buFont typeface="Arial"/>
              <a:buNone/>
            </a:pPr>
            <a:r>
              <a:rPr lang="en-US" sz="2600" dirty="0">
                <a:solidFill>
                  <a:schemeClr val="dk1"/>
                </a:solidFill>
              </a:rPr>
              <a:t>Regulatory Monitoring Framework</a:t>
            </a:r>
            <a:endParaRPr dirty="0"/>
          </a:p>
        </p:txBody>
      </p:sp>
      <p:pic>
        <p:nvPicPr>
          <p:cNvPr id="90" name="Google Shape;90;p2"/>
          <p:cNvPicPr preferRelativeResize="0"/>
          <p:nvPr/>
        </p:nvPicPr>
        <p:blipFill rotWithShape="1">
          <a:blip r:embed="rId3">
            <a:alphaModFix/>
          </a:blip>
          <a:srcRect l="13244" t="15000" r="19338" b="13794"/>
          <a:stretch/>
        </p:blipFill>
        <p:spPr>
          <a:xfrm>
            <a:off x="1181100" y="1523812"/>
            <a:ext cx="6978355" cy="4527487"/>
          </a:xfrm>
          <a:prstGeom prst="rect">
            <a:avLst/>
          </a:prstGeom>
          <a:noFill/>
          <a:ln w="9525" cap="flat" cmpd="sng">
            <a:solidFill>
              <a:srgbClr val="7F7F7F"/>
            </a:solidFill>
            <a:prstDash val="solid"/>
            <a:round/>
            <a:headEnd type="none" w="sm" len="sm"/>
            <a:tailEnd type="none" w="sm" len="sm"/>
          </a:ln>
        </p:spPr>
      </p:pic>
      <p:sp>
        <p:nvSpPr>
          <p:cNvPr id="91" name="Google Shape;91;p2"/>
          <p:cNvSpPr txBox="1"/>
          <p:nvPr/>
        </p:nvSpPr>
        <p:spPr>
          <a:xfrm>
            <a:off x="440266" y="6255836"/>
            <a:ext cx="8212667"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000">
                <a:solidFill>
                  <a:schemeClr val="dk1"/>
                </a:solidFill>
                <a:latin typeface="Arial"/>
                <a:ea typeface="Arial"/>
                <a:cs typeface="Arial"/>
                <a:sym typeface="Arial"/>
              </a:rPr>
              <a:t>Source: Allen L, de Benoist B, Dary O, Hurrel R eds. </a:t>
            </a:r>
            <a:r>
              <a:rPr lang="en-US" sz="1000" i="1">
                <a:solidFill>
                  <a:schemeClr val="dk1"/>
                </a:solidFill>
                <a:latin typeface="Arial"/>
                <a:ea typeface="Arial"/>
                <a:cs typeface="Arial"/>
                <a:sym typeface="Arial"/>
              </a:rPr>
              <a:t>Guidelines on Food Fortification with Micronutrients</a:t>
            </a:r>
            <a:r>
              <a:rPr lang="en-US" sz="1000">
                <a:solidFill>
                  <a:schemeClr val="dk1"/>
                </a:solidFill>
                <a:latin typeface="Arial"/>
                <a:ea typeface="Arial"/>
                <a:cs typeface="Arial"/>
                <a:sym typeface="Arial"/>
              </a:rPr>
              <a:t>. Geneva. World Health Organization and Food &amp; Agriculture Organization of the United Nations. 2006. </a:t>
            </a:r>
            <a:endParaRPr/>
          </a:p>
        </p:txBody>
      </p:sp>
      <p:sp>
        <p:nvSpPr>
          <p:cNvPr id="92" name="Google Shape;92;p2"/>
          <p:cNvSpPr/>
          <p:nvPr/>
        </p:nvSpPr>
        <p:spPr>
          <a:xfrm>
            <a:off x="584200" y="2032000"/>
            <a:ext cx="7575255" cy="2616200"/>
          </a:xfrm>
          <a:prstGeom prst="ellipse">
            <a:avLst/>
          </a:prstGeom>
          <a:noFill/>
          <a:ln w="12700" cap="flat" cmpd="sng">
            <a:solidFill>
              <a:srgbClr val="61000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3"/>
          <p:cNvSpPr txBox="1">
            <a:spLocks noGrp="1"/>
          </p:cNvSpPr>
          <p:nvPr>
            <p:ph type="title"/>
          </p:nvPr>
        </p:nvSpPr>
        <p:spPr>
          <a:xfrm>
            <a:off x="539814" y="519748"/>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600"/>
              <a:buFont typeface="Arial"/>
              <a:buNone/>
            </a:pPr>
            <a:r>
              <a:rPr lang="en-US" sz="2600" dirty="0">
                <a:solidFill>
                  <a:schemeClr val="dk1"/>
                </a:solidFill>
                <a:latin typeface="Arial"/>
                <a:ea typeface="Arial"/>
                <a:cs typeface="Arial"/>
                <a:sym typeface="Arial"/>
              </a:rPr>
              <a:t>Data Collection Can </a:t>
            </a:r>
            <a:r>
              <a:rPr lang="en-US" sz="2600" dirty="0">
                <a:latin typeface="Arial"/>
                <a:ea typeface="Arial"/>
                <a:cs typeface="Arial"/>
                <a:sym typeface="Arial"/>
              </a:rPr>
              <a:t>B</a:t>
            </a:r>
            <a:r>
              <a:rPr lang="en-US" sz="2600" dirty="0">
                <a:solidFill>
                  <a:schemeClr val="dk1"/>
                </a:solidFill>
                <a:latin typeface="Arial"/>
                <a:ea typeface="Arial"/>
                <a:cs typeface="Arial"/>
                <a:sym typeface="Arial"/>
              </a:rPr>
              <a:t>e Complex</a:t>
            </a:r>
            <a:endParaRPr dirty="0"/>
          </a:p>
        </p:txBody>
      </p:sp>
      <p:grpSp>
        <p:nvGrpSpPr>
          <p:cNvPr id="99" name="Google Shape;99;p3"/>
          <p:cNvGrpSpPr/>
          <p:nvPr/>
        </p:nvGrpSpPr>
        <p:grpSpPr>
          <a:xfrm>
            <a:off x="857790" y="1773046"/>
            <a:ext cx="4098761" cy="4045721"/>
            <a:chOff x="603275" y="-88806"/>
            <a:chExt cx="4098761" cy="4045721"/>
          </a:xfrm>
          <a:solidFill>
            <a:srgbClr val="004484"/>
          </a:solidFill>
        </p:grpSpPr>
        <p:sp>
          <p:nvSpPr>
            <p:cNvPr id="100" name="Google Shape;100;p3"/>
            <p:cNvSpPr/>
            <p:nvPr/>
          </p:nvSpPr>
          <p:spPr>
            <a:xfrm>
              <a:off x="2015806" y="-88806"/>
              <a:ext cx="1296036" cy="885086"/>
            </a:xfrm>
            <a:prstGeom prst="roundRect">
              <a:avLst>
                <a:gd name="adj" fmla="val 16667"/>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txBox="1"/>
            <p:nvPr/>
          </p:nvSpPr>
          <p:spPr>
            <a:xfrm>
              <a:off x="2059012" y="-45600"/>
              <a:ext cx="1209624" cy="798674"/>
            </a:xfrm>
            <a:prstGeom prst="rect">
              <a:avLst/>
            </a:prstGeom>
            <a:grp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dirty="0">
                  <a:solidFill>
                    <a:schemeClr val="lt1"/>
                  </a:solidFill>
                  <a:latin typeface="Arial"/>
                  <a:ea typeface="Arial"/>
                  <a:cs typeface="Arial"/>
                  <a:sym typeface="Arial"/>
                </a:rPr>
                <a:t>Producing fortified products </a:t>
              </a:r>
              <a:endParaRPr dirty="0"/>
            </a:p>
          </p:txBody>
        </p:sp>
        <p:sp>
          <p:nvSpPr>
            <p:cNvPr id="102" name="Google Shape;102;p3"/>
            <p:cNvSpPr/>
            <p:nvPr/>
          </p:nvSpPr>
          <p:spPr>
            <a:xfrm>
              <a:off x="1069785" y="353736"/>
              <a:ext cx="3188077" cy="3188077"/>
            </a:xfrm>
            <a:custGeom>
              <a:avLst/>
              <a:gdLst/>
              <a:ahLst/>
              <a:cxnLst/>
              <a:rect l="l" t="t" r="r" b="b"/>
              <a:pathLst>
                <a:path w="120000" h="120000" extrusionOk="0">
                  <a:moveTo>
                    <a:pt x="87632" y="6741"/>
                  </a:moveTo>
                  <a:cubicBezTo>
                    <a:pt x="90847" y="8409"/>
                    <a:pt x="93904" y="10365"/>
                    <a:pt x="96767" y="12584"/>
                  </a:cubicBezTo>
                </a:path>
              </a:pathLst>
            </a:custGeom>
            <a:grpFill/>
            <a:ln w="9525" cap="flat" cmpd="sng">
              <a:no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432802" y="748859"/>
              <a:ext cx="1222999" cy="803793"/>
            </a:xfrm>
            <a:prstGeom prst="roundRect">
              <a:avLst>
                <a:gd name="adj" fmla="val 16667"/>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txBox="1"/>
            <p:nvPr/>
          </p:nvSpPr>
          <p:spPr>
            <a:xfrm>
              <a:off x="3472040" y="788097"/>
              <a:ext cx="1144523" cy="725317"/>
            </a:xfrm>
            <a:prstGeom prst="rect">
              <a:avLst/>
            </a:prstGeom>
            <a:grp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a:solidFill>
                    <a:schemeClr val="lt1"/>
                  </a:solidFill>
                  <a:latin typeface="Arial"/>
                  <a:ea typeface="Arial"/>
                  <a:cs typeface="Arial"/>
                  <a:sym typeface="Arial"/>
                </a:rPr>
                <a:t>Collecting data on quality</a:t>
              </a:r>
              <a:endParaRPr/>
            </a:p>
          </p:txBody>
        </p:sp>
        <p:sp>
          <p:nvSpPr>
            <p:cNvPr id="105" name="Google Shape;105;p3"/>
            <p:cNvSpPr/>
            <p:nvPr/>
          </p:nvSpPr>
          <p:spPr>
            <a:xfrm>
              <a:off x="1061185" y="318455"/>
              <a:ext cx="3188077" cy="3188077"/>
            </a:xfrm>
            <a:custGeom>
              <a:avLst/>
              <a:gdLst/>
              <a:ahLst/>
              <a:cxnLst/>
              <a:rect l="l" t="t" r="r" b="b"/>
              <a:pathLst>
                <a:path w="120000" h="120000" extrusionOk="0">
                  <a:moveTo>
                    <a:pt x="119433" y="51768"/>
                  </a:moveTo>
                  <a:lnTo>
                    <a:pt x="119433" y="51768"/>
                  </a:lnTo>
                  <a:cubicBezTo>
                    <a:pt x="120186" y="57207"/>
                    <a:pt x="120189" y="62724"/>
                    <a:pt x="119442" y="68164"/>
                  </a:cubicBezTo>
                </a:path>
              </a:pathLst>
            </a:custGeom>
            <a:grpFill/>
            <a:ln w="9525" cap="flat" cmpd="sng">
              <a:no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3416691" y="2270582"/>
              <a:ext cx="1285345" cy="827835"/>
            </a:xfrm>
            <a:prstGeom prst="roundRect">
              <a:avLst>
                <a:gd name="adj" fmla="val 16667"/>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txBox="1"/>
            <p:nvPr/>
          </p:nvSpPr>
          <p:spPr>
            <a:xfrm>
              <a:off x="3457103" y="2310994"/>
              <a:ext cx="1204521" cy="747011"/>
            </a:xfrm>
            <a:prstGeom prst="rect">
              <a:avLst/>
            </a:prstGeom>
            <a:grp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a:solidFill>
                    <a:schemeClr val="lt1"/>
                  </a:solidFill>
                  <a:latin typeface="Arial"/>
                  <a:ea typeface="Arial"/>
                  <a:cs typeface="Arial"/>
                  <a:sym typeface="Arial"/>
                </a:rPr>
                <a:t>Analyzing data </a:t>
              </a:r>
              <a:endParaRPr/>
            </a:p>
          </p:txBody>
        </p:sp>
        <p:sp>
          <p:nvSpPr>
            <p:cNvPr id="108" name="Google Shape;108;p3"/>
            <p:cNvSpPr/>
            <p:nvPr/>
          </p:nvSpPr>
          <p:spPr>
            <a:xfrm>
              <a:off x="1027705" y="372132"/>
              <a:ext cx="3188077" cy="3188077"/>
            </a:xfrm>
            <a:custGeom>
              <a:avLst/>
              <a:gdLst/>
              <a:ahLst/>
              <a:cxnLst/>
              <a:rect l="l" t="t" r="r" b="b"/>
              <a:pathLst>
                <a:path w="120000" h="120000" extrusionOk="0">
                  <a:moveTo>
                    <a:pt x="99127" y="105487"/>
                  </a:moveTo>
                  <a:cubicBezTo>
                    <a:pt x="95889" y="108272"/>
                    <a:pt x="92363" y="110704"/>
                    <a:pt x="88609" y="112740"/>
                  </a:cubicBezTo>
                </a:path>
              </a:pathLst>
            </a:custGeom>
            <a:grpFill/>
            <a:ln w="9525" cap="flat" cmpd="sng">
              <a:no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2046432" y="3126712"/>
              <a:ext cx="1234783" cy="830203"/>
            </a:xfrm>
            <a:prstGeom prst="roundRect">
              <a:avLst>
                <a:gd name="adj" fmla="val 16667"/>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txBox="1"/>
            <p:nvPr/>
          </p:nvSpPr>
          <p:spPr>
            <a:xfrm>
              <a:off x="2086959" y="3167239"/>
              <a:ext cx="1153729" cy="749149"/>
            </a:xfrm>
            <a:prstGeom prst="rect">
              <a:avLst/>
            </a:prstGeom>
            <a:grp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a:solidFill>
                    <a:schemeClr val="lt1"/>
                  </a:solidFill>
                  <a:latin typeface="Arial"/>
                  <a:ea typeface="Arial"/>
                  <a:cs typeface="Arial"/>
                  <a:sym typeface="Arial"/>
                </a:rPr>
                <a:t>Compiling results</a:t>
              </a:r>
              <a:endParaRPr/>
            </a:p>
          </p:txBody>
        </p:sp>
        <p:sp>
          <p:nvSpPr>
            <p:cNvPr id="111" name="Google Shape;111;p3"/>
            <p:cNvSpPr/>
            <p:nvPr/>
          </p:nvSpPr>
          <p:spPr>
            <a:xfrm>
              <a:off x="1132381" y="381631"/>
              <a:ext cx="3188077" cy="3188077"/>
            </a:xfrm>
            <a:custGeom>
              <a:avLst/>
              <a:gdLst/>
              <a:ahLst/>
              <a:cxnLst/>
              <a:rect l="l" t="t" r="r" b="b"/>
              <a:pathLst>
                <a:path w="120000" h="120000" extrusionOk="0">
                  <a:moveTo>
                    <a:pt x="30922" y="112483"/>
                  </a:moveTo>
                  <a:lnTo>
                    <a:pt x="30922" y="112483"/>
                  </a:lnTo>
                  <a:cubicBezTo>
                    <a:pt x="27470" y="110570"/>
                    <a:pt x="24214" y="108321"/>
                    <a:pt x="21204" y="105769"/>
                  </a:cubicBezTo>
                </a:path>
              </a:pathLst>
            </a:custGeom>
            <a:grpFill/>
            <a:ln w="9525" cap="flat" cmpd="sng">
              <a:no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630940" y="2277306"/>
              <a:ext cx="1304822" cy="844541"/>
            </a:xfrm>
            <a:prstGeom prst="roundRect">
              <a:avLst>
                <a:gd name="adj" fmla="val 16667"/>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txBox="1"/>
            <p:nvPr/>
          </p:nvSpPr>
          <p:spPr>
            <a:xfrm>
              <a:off x="672167" y="2318533"/>
              <a:ext cx="1222368" cy="762087"/>
            </a:xfrm>
            <a:prstGeom prst="rect">
              <a:avLst/>
            </a:prstGeom>
            <a:grp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a:solidFill>
                    <a:schemeClr val="lt1"/>
                  </a:solidFill>
                  <a:latin typeface="Arial"/>
                  <a:ea typeface="Arial"/>
                  <a:cs typeface="Arial"/>
                  <a:sym typeface="Arial"/>
                </a:rPr>
                <a:t>Reporting results </a:t>
              </a:r>
              <a:endParaRPr/>
            </a:p>
          </p:txBody>
        </p:sp>
        <p:sp>
          <p:nvSpPr>
            <p:cNvPr id="114" name="Google Shape;114;p3"/>
            <p:cNvSpPr/>
            <p:nvPr/>
          </p:nvSpPr>
          <p:spPr>
            <a:xfrm>
              <a:off x="1080773" y="302817"/>
              <a:ext cx="3188077" cy="3188077"/>
            </a:xfrm>
            <a:custGeom>
              <a:avLst/>
              <a:gdLst/>
              <a:ahLst/>
              <a:cxnLst/>
              <a:rect l="l" t="t" r="r" b="b"/>
              <a:pathLst>
                <a:path w="120000" h="120000" extrusionOk="0">
                  <a:moveTo>
                    <a:pt x="712" y="69219"/>
                  </a:moveTo>
                  <a:lnTo>
                    <a:pt x="712" y="69219"/>
                  </a:lnTo>
                  <a:cubicBezTo>
                    <a:pt x="-99" y="64000"/>
                    <a:pt x="-218" y="58697"/>
                    <a:pt x="359" y="53447"/>
                  </a:cubicBezTo>
                </a:path>
              </a:pathLst>
            </a:custGeom>
            <a:grpFill/>
            <a:ln w="9525" cap="flat" cmpd="sng">
              <a:no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603275" y="715375"/>
              <a:ext cx="1360141" cy="870761"/>
            </a:xfrm>
            <a:prstGeom prst="roundRect">
              <a:avLst>
                <a:gd name="adj" fmla="val 16667"/>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txBox="1"/>
            <p:nvPr/>
          </p:nvSpPr>
          <p:spPr>
            <a:xfrm>
              <a:off x="645782" y="757882"/>
              <a:ext cx="1275127" cy="785747"/>
            </a:xfrm>
            <a:prstGeom prst="rect">
              <a:avLst/>
            </a:prstGeom>
            <a:grp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a:solidFill>
                    <a:schemeClr val="lt1"/>
                  </a:solidFill>
                  <a:latin typeface="Arial"/>
                  <a:ea typeface="Arial"/>
                  <a:cs typeface="Arial"/>
                  <a:sym typeface="Arial"/>
                </a:rPr>
                <a:t>Acting upon the results</a:t>
              </a:r>
              <a:endParaRPr/>
            </a:p>
          </p:txBody>
        </p:sp>
        <p:sp>
          <p:nvSpPr>
            <p:cNvPr id="117" name="Google Shape;117;p3"/>
            <p:cNvSpPr/>
            <p:nvPr/>
          </p:nvSpPr>
          <p:spPr>
            <a:xfrm>
              <a:off x="1069785" y="353736"/>
              <a:ext cx="3188077" cy="3188077"/>
            </a:xfrm>
            <a:custGeom>
              <a:avLst/>
              <a:gdLst/>
              <a:ahLst/>
              <a:cxnLst/>
              <a:rect l="l" t="t" r="r" b="b"/>
              <a:pathLst>
                <a:path w="120000" h="120000" extrusionOk="0">
                  <a:moveTo>
                    <a:pt x="24481" y="11643"/>
                  </a:moveTo>
                  <a:lnTo>
                    <a:pt x="24481" y="11643"/>
                  </a:lnTo>
                  <a:cubicBezTo>
                    <a:pt x="27083" y="9732"/>
                    <a:pt x="29836" y="8033"/>
                    <a:pt x="32711" y="6565"/>
                  </a:cubicBezTo>
                </a:path>
              </a:pathLst>
            </a:custGeom>
            <a:grpFill/>
            <a:ln w="9525" cap="flat" cmpd="sng">
              <a:no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 name="Google Shape;118;p3"/>
          <p:cNvSpPr txBox="1"/>
          <p:nvPr/>
        </p:nvSpPr>
        <p:spPr>
          <a:xfrm>
            <a:off x="2078773" y="6063783"/>
            <a:ext cx="6467707" cy="64633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900" baseline="30000">
                <a:solidFill>
                  <a:schemeClr val="dk1"/>
                </a:solidFill>
                <a:latin typeface="Arial"/>
                <a:ea typeface="Arial"/>
                <a:cs typeface="Arial"/>
                <a:sym typeface="Arial"/>
              </a:rPr>
              <a:t>1</a:t>
            </a:r>
            <a:r>
              <a:rPr lang="en-US" sz="900">
                <a:solidFill>
                  <a:schemeClr val="dk1"/>
                </a:solidFill>
                <a:latin typeface="Arial"/>
                <a:ea typeface="Arial"/>
                <a:cs typeface="Arial"/>
                <a:sym typeface="Arial"/>
              </a:rPr>
              <a:t>Rowe 2015</a:t>
            </a:r>
            <a:endParaRPr/>
          </a:p>
          <a:p>
            <a:pPr marL="0" marR="0" lvl="0" indent="0" algn="r" rtl="0">
              <a:spcBef>
                <a:spcPts val="0"/>
              </a:spcBef>
              <a:spcAft>
                <a:spcPts val="0"/>
              </a:spcAft>
              <a:buNone/>
            </a:pPr>
            <a:r>
              <a:rPr lang="en-US" sz="900" baseline="30000">
                <a:solidFill>
                  <a:schemeClr val="dk1"/>
                </a:solidFill>
                <a:latin typeface="Arial"/>
                <a:ea typeface="Arial"/>
                <a:cs typeface="Arial"/>
                <a:sym typeface="Arial"/>
              </a:rPr>
              <a:t>2</a:t>
            </a:r>
            <a:r>
              <a:rPr lang="en-US" sz="900">
                <a:solidFill>
                  <a:schemeClr val="dk1"/>
                </a:solidFill>
                <a:latin typeface="Arial"/>
                <a:ea typeface="Arial"/>
                <a:cs typeface="Arial"/>
                <a:sym typeface="Arial"/>
              </a:rPr>
              <a:t>Luthringer CL, Rowe LA, Vossenaar et al. (2015) Regulatory monitoring of fortified foods: Identifying barriers and good practices. </a:t>
            </a:r>
            <a:r>
              <a:rPr lang="en-US" sz="900" i="1">
                <a:solidFill>
                  <a:schemeClr val="dk1"/>
                </a:solidFill>
                <a:latin typeface="Arial"/>
                <a:ea typeface="Arial"/>
                <a:cs typeface="Arial"/>
                <a:sym typeface="Arial"/>
              </a:rPr>
              <a:t>Global Health Science and Practice.</a:t>
            </a:r>
            <a:r>
              <a:rPr lang="en-US" sz="900">
                <a:solidFill>
                  <a:schemeClr val="dk1"/>
                </a:solidFill>
                <a:latin typeface="Arial"/>
                <a:ea typeface="Arial"/>
                <a:cs typeface="Arial"/>
                <a:sym typeface="Arial"/>
              </a:rPr>
              <a:t>3(3), 446-461.</a:t>
            </a:r>
            <a:endParaRPr/>
          </a:p>
          <a:p>
            <a:pPr marL="0" marR="0" lvl="0" indent="0" algn="r" rtl="0">
              <a:spcBef>
                <a:spcPts val="0"/>
              </a:spcBef>
              <a:spcAft>
                <a:spcPts val="0"/>
              </a:spcAft>
              <a:buNone/>
            </a:pPr>
            <a:endParaRPr sz="900">
              <a:solidFill>
                <a:schemeClr val="dk1"/>
              </a:solidFill>
              <a:latin typeface="Arial"/>
              <a:ea typeface="Arial"/>
              <a:cs typeface="Arial"/>
              <a:sym typeface="Arial"/>
            </a:endParaRPr>
          </a:p>
        </p:txBody>
      </p:sp>
      <p:sp>
        <p:nvSpPr>
          <p:cNvPr id="119" name="Google Shape;119;p3"/>
          <p:cNvSpPr txBox="1"/>
          <p:nvPr/>
        </p:nvSpPr>
        <p:spPr>
          <a:xfrm>
            <a:off x="5274527" y="1773046"/>
            <a:ext cx="3601841" cy="120032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Arial"/>
                <a:ea typeface="Arial"/>
                <a:cs typeface="Arial"/>
                <a:sym typeface="Arial"/>
              </a:rPr>
              <a:t>A 2015 a review</a:t>
            </a:r>
            <a:r>
              <a:rPr lang="en-US" sz="1800" baseline="30000" dirty="0">
                <a:solidFill>
                  <a:schemeClr val="dk1"/>
                </a:solidFill>
                <a:latin typeface="Arial"/>
                <a:ea typeface="Arial"/>
                <a:cs typeface="Arial"/>
                <a:sym typeface="Arial"/>
              </a:rPr>
              <a:t>2</a:t>
            </a:r>
            <a:r>
              <a:rPr lang="en-US" sz="1800" dirty="0">
                <a:solidFill>
                  <a:schemeClr val="dk1"/>
                </a:solidFill>
                <a:latin typeface="Arial"/>
                <a:ea typeface="Arial"/>
                <a:cs typeface="Arial"/>
                <a:sym typeface="Arial"/>
              </a:rPr>
              <a:t>: one of the top three requiring urgent attention:</a:t>
            </a:r>
            <a:endParaRPr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grpSp>
        <p:nvGrpSpPr>
          <p:cNvPr id="120" name="Google Shape;120;p3"/>
          <p:cNvGrpSpPr/>
          <p:nvPr/>
        </p:nvGrpSpPr>
        <p:grpSpPr>
          <a:xfrm>
            <a:off x="6063680" y="3077886"/>
            <a:ext cx="1937320" cy="2176816"/>
            <a:chOff x="500581" y="1428076"/>
            <a:chExt cx="1947147" cy="1947147"/>
          </a:xfrm>
        </p:grpSpPr>
        <p:sp>
          <p:nvSpPr>
            <p:cNvPr id="121" name="Google Shape;121;p3"/>
            <p:cNvSpPr/>
            <p:nvPr/>
          </p:nvSpPr>
          <p:spPr>
            <a:xfrm>
              <a:off x="500581" y="1428076"/>
              <a:ext cx="1947147" cy="1947147"/>
            </a:xfrm>
            <a:prstGeom prst="roundRect">
              <a:avLst>
                <a:gd name="adj" fmla="val 16667"/>
              </a:avLst>
            </a:prstGeom>
            <a:solidFill>
              <a:srgbClr val="F2F2F2"/>
            </a:solidFill>
            <a:ln w="12700" cap="flat" cmpd="sng">
              <a:no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595633" y="1523128"/>
              <a:ext cx="1757043" cy="1757043"/>
            </a:xfrm>
            <a:prstGeom prst="rect">
              <a:avLst/>
            </a:prstGeom>
            <a:solidFill>
              <a:srgbClr val="F2F2F2"/>
            </a:solid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en-US" sz="1800" dirty="0">
                  <a:solidFill>
                    <a:srgbClr val="004484"/>
                  </a:solidFill>
                  <a:latin typeface="Arial"/>
                  <a:ea typeface="Arial"/>
                  <a:cs typeface="Arial"/>
                  <a:sym typeface="Arial"/>
                </a:rPr>
                <a:t>Simplify the process of compliance data collection for inspectors. </a:t>
              </a:r>
              <a:endParaRPr sz="1800" b="0" dirty="0">
                <a:solidFill>
                  <a:srgbClr val="004484"/>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4"/>
          <p:cNvSpPr txBox="1">
            <a:spLocks noGrp="1"/>
          </p:cNvSpPr>
          <p:nvPr>
            <p:ph type="title"/>
          </p:nvPr>
        </p:nvSpPr>
        <p:spPr>
          <a:xfrm>
            <a:off x="267230" y="1235344"/>
            <a:ext cx="8577262" cy="304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600"/>
              <a:buFont typeface="Arial"/>
              <a:buNone/>
            </a:pPr>
            <a:r>
              <a:rPr lang="en-US" sz="2600" dirty="0" err="1">
                <a:solidFill>
                  <a:schemeClr val="dk1"/>
                </a:solidFill>
              </a:rPr>
              <a:t>FortifyMIS</a:t>
            </a:r>
            <a:r>
              <a:rPr lang="en-US" sz="2600" dirty="0">
                <a:solidFill>
                  <a:schemeClr val="dk1"/>
                </a:solidFill>
              </a:rPr>
              <a:t>: An Innovative Online Solution to Simplify Data Collection and Improve Program Outcomes </a:t>
            </a:r>
            <a:endParaRPr dirty="0"/>
          </a:p>
        </p:txBody>
      </p:sp>
      <p:sp>
        <p:nvSpPr>
          <p:cNvPr id="129" name="Google Shape;129;p4"/>
          <p:cNvSpPr txBox="1"/>
          <p:nvPr/>
        </p:nvSpPr>
        <p:spPr>
          <a:xfrm>
            <a:off x="465666" y="2124484"/>
            <a:ext cx="8378826" cy="41549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rial"/>
                <a:ea typeface="Arial"/>
                <a:cs typeface="Arial"/>
                <a:sym typeface="Arial"/>
              </a:rPr>
              <a:t>The objectives of the MIS </a:t>
            </a:r>
            <a:r>
              <a:rPr lang="en-US" sz="2400" dirty="0">
                <a:solidFill>
                  <a:schemeClr val="dk1"/>
                </a:solidFill>
              </a:rPr>
              <a:t>are</a:t>
            </a:r>
            <a:r>
              <a:rPr lang="en-US" sz="2400" dirty="0">
                <a:solidFill>
                  <a:schemeClr val="dk1"/>
                </a:solidFill>
                <a:latin typeface="Arial"/>
                <a:ea typeface="Arial"/>
                <a:cs typeface="Arial"/>
                <a:sym typeface="Arial"/>
              </a:rPr>
              <a:t> to:</a:t>
            </a:r>
            <a:endParaRPr dirty="0"/>
          </a:p>
          <a:p>
            <a:pPr marL="0" marR="0" lvl="0" indent="0" algn="l" rtl="0">
              <a:spcBef>
                <a:spcPts val="0"/>
              </a:spcBef>
              <a:spcAft>
                <a:spcPts val="0"/>
              </a:spcAft>
              <a:buNone/>
            </a:pPr>
            <a:endParaRPr sz="2400" dirty="0">
              <a:solidFill>
                <a:schemeClr val="dk1"/>
              </a:solidFill>
              <a:latin typeface="Arial"/>
              <a:ea typeface="Arial"/>
              <a:cs typeface="Arial"/>
              <a:sym typeface="Arial"/>
            </a:endParaRPr>
          </a:p>
          <a:p>
            <a:pPr marL="800100" marR="0" lvl="4" indent="-342900" algn="l" rtl="0">
              <a:spcBef>
                <a:spcPts val="0"/>
              </a:spcBef>
              <a:spcAft>
                <a:spcPts val="0"/>
              </a:spcAft>
              <a:buClr>
                <a:schemeClr val="dk1"/>
              </a:buClr>
              <a:buSzPts val="2200"/>
              <a:buFont typeface="Arial"/>
              <a:buChar char="•"/>
            </a:pPr>
            <a:r>
              <a:rPr lang="en-US" sz="2200" b="0" i="0" u="none" strike="noStrike" cap="none" dirty="0">
                <a:solidFill>
                  <a:schemeClr val="dk1"/>
                </a:solidFill>
                <a:latin typeface="Arial"/>
                <a:ea typeface="Arial"/>
                <a:cs typeface="Arial"/>
                <a:sym typeface="Arial"/>
              </a:rPr>
              <a:t>Provide a </a:t>
            </a:r>
            <a:r>
              <a:rPr lang="en-US" sz="2200" b="1" i="0" u="none" strike="noStrike" cap="none" dirty="0">
                <a:solidFill>
                  <a:schemeClr val="dk1"/>
                </a:solidFill>
                <a:latin typeface="Arial"/>
                <a:ea typeface="Arial"/>
                <a:cs typeface="Arial"/>
                <a:sym typeface="Arial"/>
              </a:rPr>
              <a:t>practical and standardized data aggregation </a:t>
            </a:r>
            <a:r>
              <a:rPr lang="en-US" sz="2200" b="0" i="0" u="none" strike="noStrike" cap="none" dirty="0">
                <a:solidFill>
                  <a:schemeClr val="dk1"/>
                </a:solidFill>
                <a:latin typeface="Arial"/>
                <a:ea typeface="Arial"/>
                <a:cs typeface="Arial"/>
                <a:sym typeface="Arial"/>
              </a:rPr>
              <a:t>solution for country-specific use; </a:t>
            </a:r>
            <a:endParaRPr dirty="0"/>
          </a:p>
          <a:p>
            <a:pPr marL="457200" marR="0" lvl="4" indent="0" algn="l" rtl="0">
              <a:spcBef>
                <a:spcPts val="0"/>
              </a:spcBef>
              <a:spcAft>
                <a:spcPts val="0"/>
              </a:spcAft>
              <a:buNone/>
            </a:pPr>
            <a:endParaRPr sz="2200" b="0" i="0" u="none" strike="noStrike" cap="none" dirty="0">
              <a:solidFill>
                <a:schemeClr val="dk1"/>
              </a:solidFill>
              <a:latin typeface="Arial"/>
              <a:ea typeface="Arial"/>
              <a:cs typeface="Arial"/>
              <a:sym typeface="Arial"/>
            </a:endParaRPr>
          </a:p>
          <a:p>
            <a:pPr marL="800100" marR="0" lvl="4" indent="-342900" algn="l" rtl="0">
              <a:spcBef>
                <a:spcPts val="0"/>
              </a:spcBef>
              <a:spcAft>
                <a:spcPts val="0"/>
              </a:spcAft>
              <a:buClr>
                <a:schemeClr val="dk1"/>
              </a:buClr>
              <a:buSzPts val="2200"/>
              <a:buFont typeface="Arial"/>
              <a:buChar char="•"/>
            </a:pPr>
            <a:r>
              <a:rPr lang="en-US" sz="2200" b="0" i="0" u="none" strike="noStrike" cap="none" dirty="0">
                <a:solidFill>
                  <a:schemeClr val="dk1"/>
                </a:solidFill>
                <a:latin typeface="Arial"/>
                <a:ea typeface="Arial"/>
                <a:cs typeface="Arial"/>
                <a:sym typeface="Arial"/>
              </a:rPr>
              <a:t>More </a:t>
            </a:r>
            <a:r>
              <a:rPr lang="en-US" sz="2200" b="1" i="0" u="none" strike="noStrike" cap="none" dirty="0">
                <a:solidFill>
                  <a:schemeClr val="dk1"/>
                </a:solidFill>
                <a:latin typeface="Arial"/>
                <a:ea typeface="Arial"/>
                <a:cs typeface="Arial"/>
                <a:sym typeface="Arial"/>
              </a:rPr>
              <a:t>efficiently and effectively </a:t>
            </a:r>
            <a:r>
              <a:rPr lang="en-US" sz="2200" b="0" i="0" u="none" strike="noStrike" cap="none" dirty="0">
                <a:solidFill>
                  <a:schemeClr val="dk1"/>
                </a:solidFill>
                <a:latin typeface="Arial"/>
                <a:ea typeface="Arial"/>
                <a:cs typeface="Arial"/>
                <a:sym typeface="Arial"/>
              </a:rPr>
              <a:t>track product compliance in </a:t>
            </a:r>
            <a:r>
              <a:rPr lang="en-US" sz="2200" b="1" i="0" u="none" strike="noStrike" cap="none" dirty="0">
                <a:solidFill>
                  <a:schemeClr val="dk1"/>
                </a:solidFill>
                <a:latin typeface="Arial"/>
                <a:ea typeface="Arial"/>
                <a:cs typeface="Arial"/>
                <a:sym typeface="Arial"/>
              </a:rPr>
              <a:t>real time</a:t>
            </a:r>
            <a:r>
              <a:rPr lang="en-US" sz="2200" b="0" i="0" u="none" strike="noStrike" cap="none" dirty="0">
                <a:solidFill>
                  <a:schemeClr val="dk1"/>
                </a:solidFill>
                <a:latin typeface="Arial"/>
                <a:ea typeface="Arial"/>
                <a:cs typeface="Arial"/>
                <a:sym typeface="Arial"/>
              </a:rPr>
              <a:t>;</a:t>
            </a:r>
            <a:endParaRPr dirty="0"/>
          </a:p>
          <a:p>
            <a:pPr marL="457200" marR="0" lvl="4" indent="0" algn="l" rtl="0">
              <a:spcBef>
                <a:spcPts val="0"/>
              </a:spcBef>
              <a:spcAft>
                <a:spcPts val="0"/>
              </a:spcAft>
              <a:buNone/>
            </a:pPr>
            <a:endParaRPr sz="2200" b="0" i="0" u="none" strike="noStrike" cap="none" dirty="0">
              <a:solidFill>
                <a:schemeClr val="dk1"/>
              </a:solidFill>
              <a:latin typeface="Arial"/>
              <a:ea typeface="Arial"/>
              <a:cs typeface="Arial"/>
              <a:sym typeface="Arial"/>
            </a:endParaRPr>
          </a:p>
          <a:p>
            <a:pPr marL="800100" marR="0" lvl="4" indent="-342900" algn="l" rtl="0">
              <a:spcBef>
                <a:spcPts val="0"/>
              </a:spcBef>
              <a:spcAft>
                <a:spcPts val="0"/>
              </a:spcAft>
              <a:buClr>
                <a:schemeClr val="dk1"/>
              </a:buClr>
              <a:buSzPts val="2200"/>
              <a:buFont typeface="Arial"/>
              <a:buChar char="•"/>
            </a:pPr>
            <a:r>
              <a:rPr lang="en-US" sz="2200" b="0" i="0" u="none" strike="noStrike" cap="none" dirty="0">
                <a:solidFill>
                  <a:schemeClr val="dk1"/>
                </a:solidFill>
                <a:latin typeface="Arial"/>
                <a:ea typeface="Arial"/>
                <a:cs typeface="Arial"/>
                <a:sym typeface="Arial"/>
              </a:rPr>
              <a:t>Enable countries to act upon identified gaps to improve program outcomes in a </a:t>
            </a:r>
            <a:r>
              <a:rPr lang="en-US" sz="2200" b="1" i="0" u="none" strike="noStrike" cap="none" dirty="0">
                <a:solidFill>
                  <a:schemeClr val="dk1"/>
                </a:solidFill>
                <a:latin typeface="Arial"/>
                <a:ea typeface="Arial"/>
                <a:cs typeface="Arial"/>
                <a:sym typeface="Arial"/>
              </a:rPr>
              <a:t>timely, cost-effective, and sustainable manner.</a:t>
            </a:r>
            <a:endParaRPr sz="2200" b="1" i="0" u="none" strike="noStrike" cap="none" dirty="0">
              <a:solidFill>
                <a:schemeClr val="dk1"/>
              </a:solidFill>
              <a:latin typeface="Arial"/>
              <a:ea typeface="Arial"/>
              <a:cs typeface="Arial"/>
              <a:sym typeface="Arial"/>
            </a:endParaRPr>
          </a:p>
          <a:p>
            <a:pPr marL="0" marR="0" lvl="0" indent="0" algn="l" rtl="0">
              <a:spcBef>
                <a:spcPts val="0"/>
              </a:spcBef>
              <a:spcAft>
                <a:spcPts val="0"/>
              </a:spcAft>
              <a:buNone/>
            </a:pPr>
            <a:endParaRPr sz="1800" b="1" dirty="0">
              <a:solidFill>
                <a:schemeClr val="dk1"/>
              </a:solidFill>
              <a:latin typeface="Arial"/>
              <a:ea typeface="Arial"/>
              <a:cs typeface="Arial"/>
              <a:sym typeface="Arial"/>
            </a:endParaRPr>
          </a:p>
        </p:txBody>
      </p:sp>
      <p:pic>
        <p:nvPicPr>
          <p:cNvPr id="4" name="Google Shape;80;p1" descr="https://lh6.googleusercontent.com/k4ZQC1VwSJHymFHVO9_5u69WgNN-7F3hF_WoEF_jPcALP7XO8mLo6-KtSbB1xTr8G-NUlpZGLNF-Yq0Pths9E5UiydPUrPG4JdaYNYfakM_bX3yFqzb_JKgLXZqmqJxhu_q9L5f2">
            <a:extLst>
              <a:ext uri="{FF2B5EF4-FFF2-40B4-BE49-F238E27FC236}">
                <a16:creationId xmlns:a16="http://schemas.microsoft.com/office/drawing/2014/main" id="{5F178BB3-1DC6-2E4B-BB1C-9276AB4A34EA}"/>
              </a:ext>
            </a:extLst>
          </p:cNvPr>
          <p:cNvPicPr preferRelativeResize="0"/>
          <p:nvPr/>
        </p:nvPicPr>
        <p:blipFill rotWithShape="1">
          <a:blip r:embed="rId3">
            <a:alphaModFix/>
          </a:blip>
          <a:srcRect/>
          <a:stretch/>
        </p:blipFill>
        <p:spPr>
          <a:xfrm>
            <a:off x="5243281" y="5860368"/>
            <a:ext cx="3152775" cy="838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5"/>
          <p:cNvSpPr txBox="1">
            <a:spLocks noGrp="1"/>
          </p:cNvSpPr>
          <p:nvPr>
            <p:ph type="body" idx="1"/>
          </p:nvPr>
        </p:nvSpPr>
        <p:spPr>
          <a:xfrm>
            <a:off x="284163" y="1437096"/>
            <a:ext cx="8577262" cy="4876800"/>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rgbClr val="433931"/>
              </a:buClr>
              <a:buSzPts val="2070"/>
              <a:buNone/>
            </a:pPr>
            <a:endParaRPr sz="1800" dirty="0"/>
          </a:p>
          <a:p>
            <a:pPr marL="236536" lvl="1" indent="0" algn="just" rtl="0">
              <a:lnSpc>
                <a:spcPct val="90000"/>
              </a:lnSpc>
              <a:spcBef>
                <a:spcPts val="500"/>
              </a:spcBef>
              <a:spcAft>
                <a:spcPts val="0"/>
              </a:spcAft>
              <a:buSzPts val="1800"/>
              <a:buFont typeface="Merriweather Sans"/>
              <a:buNone/>
            </a:pPr>
            <a:endParaRPr sz="1800" dirty="0">
              <a:latin typeface="Calibri"/>
              <a:ea typeface="Calibri"/>
              <a:cs typeface="Calibri"/>
              <a:sym typeface="Calibri"/>
            </a:endParaRPr>
          </a:p>
          <a:p>
            <a:pPr marL="112713" lvl="0" indent="0" algn="just" rtl="0">
              <a:lnSpc>
                <a:spcPct val="90000"/>
              </a:lnSpc>
              <a:spcBef>
                <a:spcPts val="1000"/>
              </a:spcBef>
              <a:spcAft>
                <a:spcPts val="0"/>
              </a:spcAft>
              <a:buClr>
                <a:srgbClr val="433931"/>
              </a:buClr>
              <a:buSzPts val="2070"/>
              <a:buNone/>
            </a:pPr>
            <a:endParaRPr sz="1800" dirty="0">
              <a:latin typeface="Calibri"/>
              <a:ea typeface="Calibri"/>
              <a:cs typeface="Calibri"/>
              <a:sym typeface="Calibri"/>
            </a:endParaRPr>
          </a:p>
          <a:p>
            <a:pPr marL="112713" lvl="0" indent="0" algn="just" rtl="0">
              <a:lnSpc>
                <a:spcPct val="90000"/>
              </a:lnSpc>
              <a:spcBef>
                <a:spcPts val="1000"/>
              </a:spcBef>
              <a:spcAft>
                <a:spcPts val="0"/>
              </a:spcAft>
              <a:buClr>
                <a:srgbClr val="433931"/>
              </a:buClr>
              <a:buSzPts val="2070"/>
              <a:buNone/>
            </a:pPr>
            <a:endParaRPr sz="1800" dirty="0">
              <a:latin typeface="Calibri"/>
              <a:ea typeface="Calibri"/>
              <a:cs typeface="Calibri"/>
              <a:sym typeface="Calibri"/>
            </a:endParaRPr>
          </a:p>
          <a:p>
            <a:pPr marL="112713" lvl="0" indent="0" algn="just" rtl="0">
              <a:lnSpc>
                <a:spcPct val="90000"/>
              </a:lnSpc>
              <a:spcBef>
                <a:spcPts val="1000"/>
              </a:spcBef>
              <a:spcAft>
                <a:spcPts val="0"/>
              </a:spcAft>
              <a:buClr>
                <a:srgbClr val="433931"/>
              </a:buClr>
              <a:buSzPts val="2070"/>
              <a:buNone/>
            </a:pPr>
            <a:endParaRPr sz="1800" dirty="0"/>
          </a:p>
          <a:p>
            <a:pPr marL="0" lvl="0" indent="0" algn="ctr" rtl="0">
              <a:lnSpc>
                <a:spcPct val="90000"/>
              </a:lnSpc>
              <a:spcBef>
                <a:spcPts val="1000"/>
              </a:spcBef>
              <a:spcAft>
                <a:spcPts val="0"/>
              </a:spcAft>
              <a:buClr>
                <a:srgbClr val="433931"/>
              </a:buClr>
              <a:buSzPts val="2070"/>
              <a:buFont typeface="Arial"/>
              <a:buNone/>
            </a:pPr>
            <a:endParaRPr sz="1800" dirty="0"/>
          </a:p>
          <a:p>
            <a:pPr marL="0" lvl="0" indent="0" algn="just" rtl="0">
              <a:lnSpc>
                <a:spcPct val="90000"/>
              </a:lnSpc>
              <a:spcBef>
                <a:spcPts val="1000"/>
              </a:spcBef>
              <a:spcAft>
                <a:spcPts val="0"/>
              </a:spcAft>
              <a:buClr>
                <a:srgbClr val="433931"/>
              </a:buClr>
              <a:buSzPts val="1840"/>
              <a:buFont typeface="Arial"/>
              <a:buNone/>
            </a:pPr>
            <a:endParaRPr dirty="0"/>
          </a:p>
        </p:txBody>
      </p:sp>
      <p:sp>
        <p:nvSpPr>
          <p:cNvPr id="136" name="Google Shape;136;p5"/>
          <p:cNvSpPr txBox="1"/>
          <p:nvPr/>
        </p:nvSpPr>
        <p:spPr>
          <a:xfrm>
            <a:off x="297415" y="6078122"/>
            <a:ext cx="865663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Ngere S. (2016). Global Mapping of Management Information Systems for Fortification Monitoring. </a:t>
            </a:r>
            <a:r>
              <a:rPr lang="en-US" sz="1200" i="1">
                <a:solidFill>
                  <a:schemeClr val="dk1"/>
                </a:solidFill>
                <a:latin typeface="Arial"/>
                <a:ea typeface="Arial"/>
                <a:cs typeface="Arial"/>
                <a:sym typeface="Arial"/>
              </a:rPr>
              <a:t>Unpublished Report, funded by GAIN with technical assistance from PHC.</a:t>
            </a:r>
            <a:r>
              <a:rPr lang="en-US" sz="1200">
                <a:solidFill>
                  <a:schemeClr val="dk1"/>
                </a:solidFill>
                <a:latin typeface="Arial"/>
                <a:ea typeface="Arial"/>
                <a:cs typeface="Arial"/>
                <a:sym typeface="Arial"/>
              </a:rPr>
              <a:t> </a:t>
            </a:r>
            <a:endParaRPr/>
          </a:p>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137" name="Google Shape;137;p5"/>
          <p:cNvSpPr txBox="1"/>
          <p:nvPr/>
        </p:nvSpPr>
        <p:spPr>
          <a:xfrm>
            <a:off x="284163" y="706401"/>
            <a:ext cx="8577262"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433931"/>
              </a:buClr>
              <a:buSzPts val="2600"/>
              <a:buFont typeface="Arial"/>
              <a:buNone/>
            </a:pPr>
            <a:r>
              <a:rPr lang="en-US" sz="2600" b="1" dirty="0">
                <a:solidFill>
                  <a:srgbClr val="433931"/>
                </a:solidFill>
                <a:latin typeface="Arial"/>
                <a:ea typeface="Arial"/>
                <a:cs typeface="Arial"/>
                <a:sym typeface="Arial"/>
              </a:rPr>
              <a:t>MIS Mapping: Lessons from 11 Countries </a:t>
            </a:r>
            <a:endParaRPr dirty="0"/>
          </a:p>
        </p:txBody>
      </p:sp>
      <p:grpSp>
        <p:nvGrpSpPr>
          <p:cNvPr id="138" name="Google Shape;138;p5"/>
          <p:cNvGrpSpPr/>
          <p:nvPr/>
        </p:nvGrpSpPr>
        <p:grpSpPr>
          <a:xfrm>
            <a:off x="469900" y="1294876"/>
            <a:ext cx="4065588" cy="4572524"/>
            <a:chOff x="2163114" y="1590714"/>
            <a:chExt cx="4162283" cy="4572000"/>
          </a:xfrm>
        </p:grpSpPr>
        <p:sp>
          <p:nvSpPr>
            <p:cNvPr id="139" name="Google Shape;139;p5"/>
            <p:cNvSpPr/>
            <p:nvPr/>
          </p:nvSpPr>
          <p:spPr>
            <a:xfrm>
              <a:off x="4709497" y="1965970"/>
              <a:ext cx="658613" cy="658613"/>
            </a:xfrm>
            <a:custGeom>
              <a:avLst/>
              <a:gdLst/>
              <a:ahLst/>
              <a:cxnLst/>
              <a:rect l="l" t="t" r="r" b="b"/>
              <a:pathLst>
                <a:path w="172" h="172" extrusionOk="0">
                  <a:moveTo>
                    <a:pt x="6" y="0"/>
                  </a:moveTo>
                  <a:lnTo>
                    <a:pt x="16" y="4"/>
                  </a:lnTo>
                  <a:lnTo>
                    <a:pt x="24" y="2"/>
                  </a:lnTo>
                  <a:lnTo>
                    <a:pt x="48" y="12"/>
                  </a:lnTo>
                  <a:lnTo>
                    <a:pt x="66" y="16"/>
                  </a:lnTo>
                  <a:lnTo>
                    <a:pt x="80" y="14"/>
                  </a:lnTo>
                  <a:lnTo>
                    <a:pt x="90" y="8"/>
                  </a:lnTo>
                  <a:lnTo>
                    <a:pt x="112" y="6"/>
                  </a:lnTo>
                  <a:lnTo>
                    <a:pt x="122" y="12"/>
                  </a:lnTo>
                  <a:lnTo>
                    <a:pt x="134" y="10"/>
                  </a:lnTo>
                  <a:lnTo>
                    <a:pt x="150" y="12"/>
                  </a:lnTo>
                  <a:lnTo>
                    <a:pt x="154" y="20"/>
                  </a:lnTo>
                  <a:lnTo>
                    <a:pt x="162" y="40"/>
                  </a:lnTo>
                  <a:lnTo>
                    <a:pt x="158" y="44"/>
                  </a:lnTo>
                  <a:lnTo>
                    <a:pt x="152" y="56"/>
                  </a:lnTo>
                  <a:lnTo>
                    <a:pt x="150" y="66"/>
                  </a:lnTo>
                  <a:lnTo>
                    <a:pt x="146" y="70"/>
                  </a:lnTo>
                  <a:lnTo>
                    <a:pt x="140" y="60"/>
                  </a:lnTo>
                  <a:lnTo>
                    <a:pt x="136" y="48"/>
                  </a:lnTo>
                  <a:lnTo>
                    <a:pt x="130" y="40"/>
                  </a:lnTo>
                  <a:lnTo>
                    <a:pt x="126" y="28"/>
                  </a:lnTo>
                  <a:lnTo>
                    <a:pt x="122" y="16"/>
                  </a:lnTo>
                  <a:lnTo>
                    <a:pt x="122" y="24"/>
                  </a:lnTo>
                  <a:lnTo>
                    <a:pt x="124" y="42"/>
                  </a:lnTo>
                  <a:lnTo>
                    <a:pt x="128" y="54"/>
                  </a:lnTo>
                  <a:lnTo>
                    <a:pt x="136" y="64"/>
                  </a:lnTo>
                  <a:lnTo>
                    <a:pt x="142" y="72"/>
                  </a:lnTo>
                  <a:lnTo>
                    <a:pt x="150" y="96"/>
                  </a:lnTo>
                  <a:lnTo>
                    <a:pt x="170" y="130"/>
                  </a:lnTo>
                  <a:lnTo>
                    <a:pt x="172" y="136"/>
                  </a:lnTo>
                  <a:lnTo>
                    <a:pt x="172" y="152"/>
                  </a:lnTo>
                  <a:lnTo>
                    <a:pt x="164" y="152"/>
                  </a:lnTo>
                  <a:lnTo>
                    <a:pt x="144" y="172"/>
                  </a:lnTo>
                  <a:lnTo>
                    <a:pt x="134" y="166"/>
                  </a:lnTo>
                  <a:lnTo>
                    <a:pt x="6" y="164"/>
                  </a:lnTo>
                  <a:lnTo>
                    <a:pt x="6" y="38"/>
                  </a:lnTo>
                  <a:lnTo>
                    <a:pt x="2" y="36"/>
                  </a:lnTo>
                  <a:lnTo>
                    <a:pt x="0" y="24"/>
                  </a:lnTo>
                  <a:lnTo>
                    <a:pt x="6" y="20"/>
                  </a:lnTo>
                  <a:lnTo>
                    <a:pt x="6" y="0"/>
                  </a:lnTo>
                  <a:close/>
                </a:path>
              </a:pathLst>
            </a:custGeom>
            <a:solidFill>
              <a:schemeClr val="accent2"/>
            </a:solid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40" name="Google Shape;140;p5"/>
            <p:cNvSpPr/>
            <p:nvPr/>
          </p:nvSpPr>
          <p:spPr>
            <a:xfrm>
              <a:off x="3779014" y="1874071"/>
              <a:ext cx="953458" cy="850070"/>
            </a:xfrm>
            <a:custGeom>
              <a:avLst/>
              <a:gdLst/>
              <a:ahLst/>
              <a:cxnLst/>
              <a:rect l="l" t="t" r="r" b="b"/>
              <a:pathLst>
                <a:path w="249" h="222" extrusionOk="0">
                  <a:moveTo>
                    <a:pt x="35" y="0"/>
                  </a:moveTo>
                  <a:lnTo>
                    <a:pt x="51" y="4"/>
                  </a:lnTo>
                  <a:lnTo>
                    <a:pt x="79" y="8"/>
                  </a:lnTo>
                  <a:lnTo>
                    <a:pt x="93" y="16"/>
                  </a:lnTo>
                  <a:lnTo>
                    <a:pt x="99" y="28"/>
                  </a:lnTo>
                  <a:lnTo>
                    <a:pt x="107" y="34"/>
                  </a:lnTo>
                  <a:lnTo>
                    <a:pt x="125" y="34"/>
                  </a:lnTo>
                  <a:lnTo>
                    <a:pt x="137" y="42"/>
                  </a:lnTo>
                  <a:lnTo>
                    <a:pt x="157" y="54"/>
                  </a:lnTo>
                  <a:lnTo>
                    <a:pt x="171" y="40"/>
                  </a:lnTo>
                  <a:lnTo>
                    <a:pt x="173" y="30"/>
                  </a:lnTo>
                  <a:lnTo>
                    <a:pt x="167" y="22"/>
                  </a:lnTo>
                  <a:lnTo>
                    <a:pt x="177" y="12"/>
                  </a:lnTo>
                  <a:lnTo>
                    <a:pt x="191" y="6"/>
                  </a:lnTo>
                  <a:lnTo>
                    <a:pt x="209" y="8"/>
                  </a:lnTo>
                  <a:lnTo>
                    <a:pt x="223" y="16"/>
                  </a:lnTo>
                  <a:lnTo>
                    <a:pt x="237" y="22"/>
                  </a:lnTo>
                  <a:lnTo>
                    <a:pt x="249" y="24"/>
                  </a:lnTo>
                  <a:lnTo>
                    <a:pt x="249" y="44"/>
                  </a:lnTo>
                  <a:lnTo>
                    <a:pt x="243" y="48"/>
                  </a:lnTo>
                  <a:lnTo>
                    <a:pt x="245" y="60"/>
                  </a:lnTo>
                  <a:lnTo>
                    <a:pt x="249" y="62"/>
                  </a:lnTo>
                  <a:lnTo>
                    <a:pt x="249" y="188"/>
                  </a:lnTo>
                  <a:lnTo>
                    <a:pt x="249" y="222"/>
                  </a:lnTo>
                  <a:lnTo>
                    <a:pt x="231" y="222"/>
                  </a:lnTo>
                  <a:lnTo>
                    <a:pt x="97" y="168"/>
                  </a:lnTo>
                  <a:lnTo>
                    <a:pt x="91" y="174"/>
                  </a:lnTo>
                  <a:lnTo>
                    <a:pt x="79" y="180"/>
                  </a:lnTo>
                  <a:lnTo>
                    <a:pt x="69" y="172"/>
                  </a:lnTo>
                  <a:lnTo>
                    <a:pt x="59" y="168"/>
                  </a:lnTo>
                  <a:lnTo>
                    <a:pt x="43" y="164"/>
                  </a:lnTo>
                  <a:lnTo>
                    <a:pt x="37" y="158"/>
                  </a:lnTo>
                  <a:lnTo>
                    <a:pt x="33" y="150"/>
                  </a:lnTo>
                  <a:lnTo>
                    <a:pt x="14" y="148"/>
                  </a:lnTo>
                  <a:lnTo>
                    <a:pt x="8" y="136"/>
                  </a:lnTo>
                  <a:lnTo>
                    <a:pt x="4" y="126"/>
                  </a:lnTo>
                  <a:lnTo>
                    <a:pt x="0" y="116"/>
                  </a:lnTo>
                  <a:lnTo>
                    <a:pt x="8" y="112"/>
                  </a:lnTo>
                  <a:lnTo>
                    <a:pt x="8" y="66"/>
                  </a:lnTo>
                  <a:lnTo>
                    <a:pt x="4" y="48"/>
                  </a:lnTo>
                  <a:lnTo>
                    <a:pt x="12" y="42"/>
                  </a:lnTo>
                  <a:lnTo>
                    <a:pt x="12" y="26"/>
                  </a:lnTo>
                  <a:lnTo>
                    <a:pt x="33" y="12"/>
                  </a:lnTo>
                  <a:lnTo>
                    <a:pt x="35" y="10"/>
                  </a:lnTo>
                  <a:lnTo>
                    <a:pt x="35" y="0"/>
                  </a:lnTo>
                  <a:close/>
                </a:path>
              </a:pathLst>
            </a:custGeom>
            <a:solidFill>
              <a:schemeClr val="lt1"/>
            </a:solid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41" name="Google Shape;141;p5"/>
            <p:cNvSpPr/>
            <p:nvPr/>
          </p:nvSpPr>
          <p:spPr>
            <a:xfrm>
              <a:off x="3664140" y="1590714"/>
              <a:ext cx="248895" cy="467156"/>
            </a:xfrm>
            <a:custGeom>
              <a:avLst/>
              <a:gdLst/>
              <a:ahLst/>
              <a:cxnLst/>
              <a:rect l="l" t="t" r="r" b="b"/>
              <a:pathLst>
                <a:path w="65" h="122" extrusionOk="0">
                  <a:moveTo>
                    <a:pt x="16" y="6"/>
                  </a:moveTo>
                  <a:lnTo>
                    <a:pt x="30" y="0"/>
                  </a:lnTo>
                  <a:lnTo>
                    <a:pt x="38" y="0"/>
                  </a:lnTo>
                  <a:lnTo>
                    <a:pt x="42" y="8"/>
                  </a:lnTo>
                  <a:lnTo>
                    <a:pt x="48" y="10"/>
                  </a:lnTo>
                  <a:lnTo>
                    <a:pt x="54" y="6"/>
                  </a:lnTo>
                  <a:lnTo>
                    <a:pt x="58" y="8"/>
                  </a:lnTo>
                  <a:lnTo>
                    <a:pt x="56" y="14"/>
                  </a:lnTo>
                  <a:lnTo>
                    <a:pt x="50" y="16"/>
                  </a:lnTo>
                  <a:lnTo>
                    <a:pt x="46" y="24"/>
                  </a:lnTo>
                  <a:lnTo>
                    <a:pt x="50" y="28"/>
                  </a:lnTo>
                  <a:lnTo>
                    <a:pt x="58" y="32"/>
                  </a:lnTo>
                  <a:lnTo>
                    <a:pt x="58" y="38"/>
                  </a:lnTo>
                  <a:lnTo>
                    <a:pt x="52" y="44"/>
                  </a:lnTo>
                  <a:lnTo>
                    <a:pt x="46" y="46"/>
                  </a:lnTo>
                  <a:lnTo>
                    <a:pt x="40" y="54"/>
                  </a:lnTo>
                  <a:lnTo>
                    <a:pt x="44" y="64"/>
                  </a:lnTo>
                  <a:lnTo>
                    <a:pt x="54" y="64"/>
                  </a:lnTo>
                  <a:lnTo>
                    <a:pt x="58" y="70"/>
                  </a:lnTo>
                  <a:lnTo>
                    <a:pt x="65" y="74"/>
                  </a:lnTo>
                  <a:lnTo>
                    <a:pt x="65" y="84"/>
                  </a:lnTo>
                  <a:lnTo>
                    <a:pt x="42" y="100"/>
                  </a:lnTo>
                  <a:lnTo>
                    <a:pt x="42" y="116"/>
                  </a:lnTo>
                  <a:lnTo>
                    <a:pt x="34" y="122"/>
                  </a:lnTo>
                  <a:lnTo>
                    <a:pt x="28" y="120"/>
                  </a:lnTo>
                  <a:lnTo>
                    <a:pt x="26" y="108"/>
                  </a:lnTo>
                  <a:lnTo>
                    <a:pt x="24" y="92"/>
                  </a:lnTo>
                  <a:lnTo>
                    <a:pt x="10" y="76"/>
                  </a:lnTo>
                  <a:lnTo>
                    <a:pt x="0" y="64"/>
                  </a:lnTo>
                  <a:lnTo>
                    <a:pt x="0" y="56"/>
                  </a:lnTo>
                  <a:lnTo>
                    <a:pt x="12" y="46"/>
                  </a:lnTo>
                  <a:lnTo>
                    <a:pt x="12" y="10"/>
                  </a:lnTo>
                  <a:lnTo>
                    <a:pt x="16" y="6"/>
                  </a:lnTo>
                  <a:close/>
                </a:path>
              </a:pathLst>
            </a:custGeom>
            <a:solidFill>
              <a:schemeClr val="lt1"/>
            </a:solid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42" name="Google Shape;142;p5"/>
            <p:cNvSpPr/>
            <p:nvPr/>
          </p:nvSpPr>
          <p:spPr>
            <a:xfrm>
              <a:off x="2676220" y="1613689"/>
              <a:ext cx="1267448" cy="1187035"/>
            </a:xfrm>
            <a:custGeom>
              <a:avLst/>
              <a:gdLst/>
              <a:ahLst/>
              <a:cxnLst/>
              <a:rect l="l" t="t" r="r" b="b"/>
              <a:pathLst>
                <a:path w="331" h="310" extrusionOk="0">
                  <a:moveTo>
                    <a:pt x="0" y="164"/>
                  </a:moveTo>
                  <a:lnTo>
                    <a:pt x="0" y="146"/>
                  </a:lnTo>
                  <a:lnTo>
                    <a:pt x="32" y="126"/>
                  </a:lnTo>
                  <a:lnTo>
                    <a:pt x="54" y="124"/>
                  </a:lnTo>
                  <a:lnTo>
                    <a:pt x="78" y="104"/>
                  </a:lnTo>
                  <a:lnTo>
                    <a:pt x="80" y="96"/>
                  </a:lnTo>
                  <a:lnTo>
                    <a:pt x="96" y="86"/>
                  </a:lnTo>
                  <a:lnTo>
                    <a:pt x="120" y="84"/>
                  </a:lnTo>
                  <a:lnTo>
                    <a:pt x="120" y="76"/>
                  </a:lnTo>
                  <a:lnTo>
                    <a:pt x="112" y="66"/>
                  </a:lnTo>
                  <a:lnTo>
                    <a:pt x="112" y="40"/>
                  </a:lnTo>
                  <a:lnTo>
                    <a:pt x="110" y="34"/>
                  </a:lnTo>
                  <a:lnTo>
                    <a:pt x="126" y="22"/>
                  </a:lnTo>
                  <a:lnTo>
                    <a:pt x="138" y="20"/>
                  </a:lnTo>
                  <a:lnTo>
                    <a:pt x="154" y="10"/>
                  </a:lnTo>
                  <a:lnTo>
                    <a:pt x="180" y="6"/>
                  </a:lnTo>
                  <a:lnTo>
                    <a:pt x="204" y="2"/>
                  </a:lnTo>
                  <a:lnTo>
                    <a:pt x="218" y="4"/>
                  </a:lnTo>
                  <a:lnTo>
                    <a:pt x="226" y="6"/>
                  </a:lnTo>
                  <a:lnTo>
                    <a:pt x="238" y="0"/>
                  </a:lnTo>
                  <a:lnTo>
                    <a:pt x="254" y="0"/>
                  </a:lnTo>
                  <a:lnTo>
                    <a:pt x="262" y="0"/>
                  </a:lnTo>
                  <a:lnTo>
                    <a:pt x="270" y="4"/>
                  </a:lnTo>
                  <a:lnTo>
                    <a:pt x="270" y="40"/>
                  </a:lnTo>
                  <a:lnTo>
                    <a:pt x="258" y="50"/>
                  </a:lnTo>
                  <a:lnTo>
                    <a:pt x="258" y="58"/>
                  </a:lnTo>
                  <a:lnTo>
                    <a:pt x="282" y="86"/>
                  </a:lnTo>
                  <a:lnTo>
                    <a:pt x="286" y="114"/>
                  </a:lnTo>
                  <a:lnTo>
                    <a:pt x="292" y="116"/>
                  </a:lnTo>
                  <a:lnTo>
                    <a:pt x="294" y="132"/>
                  </a:lnTo>
                  <a:lnTo>
                    <a:pt x="296" y="180"/>
                  </a:lnTo>
                  <a:lnTo>
                    <a:pt x="288" y="184"/>
                  </a:lnTo>
                  <a:lnTo>
                    <a:pt x="292" y="194"/>
                  </a:lnTo>
                  <a:lnTo>
                    <a:pt x="302" y="216"/>
                  </a:lnTo>
                  <a:lnTo>
                    <a:pt x="321" y="218"/>
                  </a:lnTo>
                  <a:lnTo>
                    <a:pt x="325" y="226"/>
                  </a:lnTo>
                  <a:lnTo>
                    <a:pt x="331" y="232"/>
                  </a:lnTo>
                  <a:lnTo>
                    <a:pt x="264" y="272"/>
                  </a:lnTo>
                  <a:lnTo>
                    <a:pt x="226" y="304"/>
                  </a:lnTo>
                  <a:lnTo>
                    <a:pt x="206" y="308"/>
                  </a:lnTo>
                  <a:lnTo>
                    <a:pt x="188" y="310"/>
                  </a:lnTo>
                  <a:lnTo>
                    <a:pt x="190" y="294"/>
                  </a:lnTo>
                  <a:lnTo>
                    <a:pt x="170" y="286"/>
                  </a:lnTo>
                  <a:lnTo>
                    <a:pt x="160" y="276"/>
                  </a:lnTo>
                  <a:lnTo>
                    <a:pt x="0" y="164"/>
                  </a:lnTo>
                  <a:close/>
                </a:path>
              </a:pathLst>
            </a:custGeom>
            <a:solidFill>
              <a:schemeClr val="lt1"/>
            </a:solid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43" name="Google Shape;143;p5"/>
            <p:cNvSpPr/>
            <p:nvPr/>
          </p:nvSpPr>
          <p:spPr>
            <a:xfrm>
              <a:off x="2415838" y="1690272"/>
              <a:ext cx="719880" cy="551397"/>
            </a:xfrm>
            <a:custGeom>
              <a:avLst/>
              <a:gdLst/>
              <a:ahLst/>
              <a:cxnLst/>
              <a:rect l="l" t="t" r="r" b="b"/>
              <a:pathLst>
                <a:path w="188" h="144" extrusionOk="0">
                  <a:moveTo>
                    <a:pt x="68" y="144"/>
                  </a:moveTo>
                  <a:lnTo>
                    <a:pt x="0" y="144"/>
                  </a:lnTo>
                  <a:lnTo>
                    <a:pt x="10" y="138"/>
                  </a:lnTo>
                  <a:lnTo>
                    <a:pt x="28" y="128"/>
                  </a:lnTo>
                  <a:lnTo>
                    <a:pt x="50" y="110"/>
                  </a:lnTo>
                  <a:lnTo>
                    <a:pt x="52" y="104"/>
                  </a:lnTo>
                  <a:lnTo>
                    <a:pt x="52" y="68"/>
                  </a:lnTo>
                  <a:lnTo>
                    <a:pt x="62" y="56"/>
                  </a:lnTo>
                  <a:lnTo>
                    <a:pt x="74" y="44"/>
                  </a:lnTo>
                  <a:lnTo>
                    <a:pt x="88" y="40"/>
                  </a:lnTo>
                  <a:lnTo>
                    <a:pt x="102" y="30"/>
                  </a:lnTo>
                  <a:lnTo>
                    <a:pt x="108" y="14"/>
                  </a:lnTo>
                  <a:lnTo>
                    <a:pt x="112" y="4"/>
                  </a:lnTo>
                  <a:lnTo>
                    <a:pt x="116" y="0"/>
                  </a:lnTo>
                  <a:lnTo>
                    <a:pt x="122" y="0"/>
                  </a:lnTo>
                  <a:lnTo>
                    <a:pt x="126" y="8"/>
                  </a:lnTo>
                  <a:lnTo>
                    <a:pt x="132" y="12"/>
                  </a:lnTo>
                  <a:lnTo>
                    <a:pt x="154" y="10"/>
                  </a:lnTo>
                  <a:lnTo>
                    <a:pt x="164" y="10"/>
                  </a:lnTo>
                  <a:lnTo>
                    <a:pt x="168" y="14"/>
                  </a:lnTo>
                  <a:lnTo>
                    <a:pt x="178" y="14"/>
                  </a:lnTo>
                  <a:lnTo>
                    <a:pt x="180" y="20"/>
                  </a:lnTo>
                  <a:lnTo>
                    <a:pt x="180" y="46"/>
                  </a:lnTo>
                  <a:lnTo>
                    <a:pt x="188" y="56"/>
                  </a:lnTo>
                  <a:lnTo>
                    <a:pt x="188" y="64"/>
                  </a:lnTo>
                  <a:lnTo>
                    <a:pt x="164" y="66"/>
                  </a:lnTo>
                  <a:lnTo>
                    <a:pt x="148" y="76"/>
                  </a:lnTo>
                  <a:lnTo>
                    <a:pt x="146" y="84"/>
                  </a:lnTo>
                  <a:lnTo>
                    <a:pt x="122" y="104"/>
                  </a:lnTo>
                  <a:lnTo>
                    <a:pt x="100" y="106"/>
                  </a:lnTo>
                  <a:lnTo>
                    <a:pt x="68" y="126"/>
                  </a:lnTo>
                  <a:lnTo>
                    <a:pt x="68" y="144"/>
                  </a:lnTo>
                  <a:close/>
                </a:path>
              </a:pathLst>
            </a:custGeom>
            <a:solidFill>
              <a:schemeClr val="lt1"/>
            </a:solid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44" name="Google Shape;144;p5"/>
            <p:cNvSpPr/>
            <p:nvPr/>
          </p:nvSpPr>
          <p:spPr>
            <a:xfrm>
              <a:off x="2170772" y="2241669"/>
              <a:ext cx="505447" cy="405889"/>
            </a:xfrm>
            <a:custGeom>
              <a:avLst/>
              <a:gdLst/>
              <a:ahLst/>
              <a:cxnLst/>
              <a:rect l="l" t="t" r="r" b="b"/>
              <a:pathLst>
                <a:path w="132" h="106" extrusionOk="0">
                  <a:moveTo>
                    <a:pt x="0" y="106"/>
                  </a:moveTo>
                  <a:lnTo>
                    <a:pt x="4" y="94"/>
                  </a:lnTo>
                  <a:lnTo>
                    <a:pt x="14" y="78"/>
                  </a:lnTo>
                  <a:lnTo>
                    <a:pt x="20" y="62"/>
                  </a:lnTo>
                  <a:lnTo>
                    <a:pt x="30" y="54"/>
                  </a:lnTo>
                  <a:lnTo>
                    <a:pt x="36" y="38"/>
                  </a:lnTo>
                  <a:lnTo>
                    <a:pt x="46" y="24"/>
                  </a:lnTo>
                  <a:lnTo>
                    <a:pt x="52" y="18"/>
                  </a:lnTo>
                  <a:lnTo>
                    <a:pt x="60" y="8"/>
                  </a:lnTo>
                  <a:lnTo>
                    <a:pt x="64" y="0"/>
                  </a:lnTo>
                  <a:lnTo>
                    <a:pt x="132" y="0"/>
                  </a:lnTo>
                  <a:lnTo>
                    <a:pt x="132" y="28"/>
                  </a:lnTo>
                  <a:lnTo>
                    <a:pt x="82" y="28"/>
                  </a:lnTo>
                  <a:lnTo>
                    <a:pt x="82" y="70"/>
                  </a:lnTo>
                  <a:lnTo>
                    <a:pt x="72" y="70"/>
                  </a:lnTo>
                  <a:lnTo>
                    <a:pt x="64" y="74"/>
                  </a:lnTo>
                  <a:lnTo>
                    <a:pt x="64" y="82"/>
                  </a:lnTo>
                  <a:lnTo>
                    <a:pt x="64" y="106"/>
                  </a:lnTo>
                  <a:lnTo>
                    <a:pt x="0" y="106"/>
                  </a:lnTo>
                  <a:close/>
                </a:path>
              </a:pathLst>
            </a:custGeom>
            <a:solidFill>
              <a:schemeClr val="lt1"/>
            </a:solid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45" name="Google Shape;145;p5"/>
            <p:cNvSpPr/>
            <p:nvPr/>
          </p:nvSpPr>
          <p:spPr>
            <a:xfrm>
              <a:off x="2201405" y="3183639"/>
              <a:ext cx="183799" cy="107216"/>
            </a:xfrm>
            <a:custGeom>
              <a:avLst/>
              <a:gdLst/>
              <a:ahLst/>
              <a:cxnLst/>
              <a:rect l="l" t="t" r="r" b="b"/>
              <a:pathLst>
                <a:path w="48" h="28" extrusionOk="0">
                  <a:moveTo>
                    <a:pt x="0" y="6"/>
                  </a:moveTo>
                  <a:lnTo>
                    <a:pt x="18" y="4"/>
                  </a:lnTo>
                  <a:lnTo>
                    <a:pt x="22" y="0"/>
                  </a:lnTo>
                  <a:lnTo>
                    <a:pt x="48" y="0"/>
                  </a:lnTo>
                  <a:lnTo>
                    <a:pt x="44" y="10"/>
                  </a:lnTo>
                  <a:lnTo>
                    <a:pt x="42" y="16"/>
                  </a:lnTo>
                  <a:lnTo>
                    <a:pt x="30" y="20"/>
                  </a:lnTo>
                  <a:lnTo>
                    <a:pt x="22" y="28"/>
                  </a:lnTo>
                  <a:lnTo>
                    <a:pt x="16" y="22"/>
                  </a:lnTo>
                  <a:lnTo>
                    <a:pt x="8" y="14"/>
                  </a:lnTo>
                  <a:lnTo>
                    <a:pt x="6" y="12"/>
                  </a:lnTo>
                  <a:lnTo>
                    <a:pt x="0" y="6"/>
                  </a:lnTo>
                  <a:close/>
                </a:path>
              </a:pathLst>
            </a:custGeom>
            <a:no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46" name="Google Shape;146;p5"/>
            <p:cNvSpPr/>
            <p:nvPr/>
          </p:nvSpPr>
          <p:spPr>
            <a:xfrm>
              <a:off x="2408179" y="3352121"/>
              <a:ext cx="168482" cy="183799"/>
            </a:xfrm>
            <a:custGeom>
              <a:avLst/>
              <a:gdLst/>
              <a:ahLst/>
              <a:cxnLst/>
              <a:rect l="l" t="t" r="r" b="b"/>
              <a:pathLst>
                <a:path w="44" h="48" extrusionOk="0">
                  <a:moveTo>
                    <a:pt x="0" y="16"/>
                  </a:moveTo>
                  <a:lnTo>
                    <a:pt x="8" y="8"/>
                  </a:lnTo>
                  <a:lnTo>
                    <a:pt x="16" y="2"/>
                  </a:lnTo>
                  <a:lnTo>
                    <a:pt x="30" y="0"/>
                  </a:lnTo>
                  <a:lnTo>
                    <a:pt x="38" y="8"/>
                  </a:lnTo>
                  <a:lnTo>
                    <a:pt x="44" y="16"/>
                  </a:lnTo>
                  <a:lnTo>
                    <a:pt x="42" y="24"/>
                  </a:lnTo>
                  <a:lnTo>
                    <a:pt x="40" y="32"/>
                  </a:lnTo>
                  <a:lnTo>
                    <a:pt x="34" y="40"/>
                  </a:lnTo>
                  <a:lnTo>
                    <a:pt x="24" y="48"/>
                  </a:lnTo>
                  <a:lnTo>
                    <a:pt x="16" y="44"/>
                  </a:lnTo>
                  <a:lnTo>
                    <a:pt x="4" y="32"/>
                  </a:lnTo>
                  <a:lnTo>
                    <a:pt x="0" y="24"/>
                  </a:lnTo>
                  <a:lnTo>
                    <a:pt x="0" y="16"/>
                  </a:lnTo>
                  <a:close/>
                </a:path>
              </a:pathLst>
            </a:custGeom>
            <a:solidFill>
              <a:schemeClr val="lt1"/>
            </a:solid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47" name="Google Shape;147;p5"/>
            <p:cNvSpPr/>
            <p:nvPr/>
          </p:nvSpPr>
          <p:spPr>
            <a:xfrm>
              <a:off x="2170772" y="2241669"/>
              <a:ext cx="758171" cy="819437"/>
            </a:xfrm>
            <a:custGeom>
              <a:avLst/>
              <a:gdLst/>
              <a:ahLst/>
              <a:cxnLst/>
              <a:rect l="l" t="t" r="r" b="b"/>
              <a:pathLst>
                <a:path w="198" h="214" extrusionOk="0">
                  <a:moveTo>
                    <a:pt x="0" y="106"/>
                  </a:moveTo>
                  <a:lnTo>
                    <a:pt x="64" y="106"/>
                  </a:lnTo>
                  <a:lnTo>
                    <a:pt x="64" y="82"/>
                  </a:lnTo>
                  <a:lnTo>
                    <a:pt x="64" y="74"/>
                  </a:lnTo>
                  <a:lnTo>
                    <a:pt x="68" y="72"/>
                  </a:lnTo>
                  <a:lnTo>
                    <a:pt x="72" y="70"/>
                  </a:lnTo>
                  <a:lnTo>
                    <a:pt x="82" y="70"/>
                  </a:lnTo>
                  <a:lnTo>
                    <a:pt x="82" y="28"/>
                  </a:lnTo>
                  <a:lnTo>
                    <a:pt x="132" y="28"/>
                  </a:lnTo>
                  <a:lnTo>
                    <a:pt x="132" y="0"/>
                  </a:lnTo>
                  <a:lnTo>
                    <a:pt x="198" y="48"/>
                  </a:lnTo>
                  <a:lnTo>
                    <a:pt x="168" y="48"/>
                  </a:lnTo>
                  <a:lnTo>
                    <a:pt x="180" y="184"/>
                  </a:lnTo>
                  <a:lnTo>
                    <a:pt x="186" y="192"/>
                  </a:lnTo>
                  <a:lnTo>
                    <a:pt x="184" y="202"/>
                  </a:lnTo>
                  <a:lnTo>
                    <a:pt x="84" y="200"/>
                  </a:lnTo>
                  <a:lnTo>
                    <a:pt x="78" y="214"/>
                  </a:lnTo>
                  <a:lnTo>
                    <a:pt x="68" y="206"/>
                  </a:lnTo>
                  <a:lnTo>
                    <a:pt x="60" y="194"/>
                  </a:lnTo>
                  <a:lnTo>
                    <a:pt x="52" y="188"/>
                  </a:lnTo>
                  <a:lnTo>
                    <a:pt x="40" y="182"/>
                  </a:lnTo>
                  <a:lnTo>
                    <a:pt x="26" y="182"/>
                  </a:lnTo>
                  <a:lnTo>
                    <a:pt x="12" y="184"/>
                  </a:lnTo>
                  <a:lnTo>
                    <a:pt x="12" y="172"/>
                  </a:lnTo>
                  <a:lnTo>
                    <a:pt x="18" y="152"/>
                  </a:lnTo>
                  <a:lnTo>
                    <a:pt x="12" y="144"/>
                  </a:lnTo>
                  <a:lnTo>
                    <a:pt x="8" y="138"/>
                  </a:lnTo>
                  <a:lnTo>
                    <a:pt x="12" y="130"/>
                  </a:lnTo>
                  <a:lnTo>
                    <a:pt x="12" y="122"/>
                  </a:lnTo>
                  <a:lnTo>
                    <a:pt x="8" y="116"/>
                  </a:lnTo>
                  <a:lnTo>
                    <a:pt x="0" y="112"/>
                  </a:lnTo>
                  <a:lnTo>
                    <a:pt x="0" y="106"/>
                  </a:lnTo>
                  <a:close/>
                </a:path>
              </a:pathLst>
            </a:custGeom>
            <a:solidFill>
              <a:schemeClr val="lt1"/>
            </a:solid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48" name="Google Shape;148;p5"/>
            <p:cNvSpPr/>
            <p:nvPr/>
          </p:nvSpPr>
          <p:spPr>
            <a:xfrm>
              <a:off x="2285647" y="3183639"/>
              <a:ext cx="444181" cy="336965"/>
            </a:xfrm>
            <a:custGeom>
              <a:avLst/>
              <a:gdLst/>
              <a:ahLst/>
              <a:cxnLst/>
              <a:rect l="l" t="t" r="r" b="b"/>
              <a:pathLst>
                <a:path w="116" h="88" extrusionOk="0">
                  <a:moveTo>
                    <a:pt x="60" y="6"/>
                  </a:moveTo>
                  <a:lnTo>
                    <a:pt x="60" y="8"/>
                  </a:lnTo>
                  <a:lnTo>
                    <a:pt x="72" y="12"/>
                  </a:lnTo>
                  <a:lnTo>
                    <a:pt x="84" y="8"/>
                  </a:lnTo>
                  <a:lnTo>
                    <a:pt x="98" y="6"/>
                  </a:lnTo>
                  <a:lnTo>
                    <a:pt x="100" y="14"/>
                  </a:lnTo>
                  <a:lnTo>
                    <a:pt x="106" y="24"/>
                  </a:lnTo>
                  <a:lnTo>
                    <a:pt x="112" y="38"/>
                  </a:lnTo>
                  <a:lnTo>
                    <a:pt x="110" y="46"/>
                  </a:lnTo>
                  <a:lnTo>
                    <a:pt x="112" y="50"/>
                  </a:lnTo>
                  <a:lnTo>
                    <a:pt x="114" y="54"/>
                  </a:lnTo>
                  <a:lnTo>
                    <a:pt x="116" y="68"/>
                  </a:lnTo>
                  <a:lnTo>
                    <a:pt x="110" y="70"/>
                  </a:lnTo>
                  <a:lnTo>
                    <a:pt x="112" y="80"/>
                  </a:lnTo>
                  <a:lnTo>
                    <a:pt x="106" y="84"/>
                  </a:lnTo>
                  <a:lnTo>
                    <a:pt x="100" y="82"/>
                  </a:lnTo>
                  <a:lnTo>
                    <a:pt x="96" y="88"/>
                  </a:lnTo>
                  <a:lnTo>
                    <a:pt x="90" y="86"/>
                  </a:lnTo>
                  <a:lnTo>
                    <a:pt x="88" y="72"/>
                  </a:lnTo>
                  <a:lnTo>
                    <a:pt x="82" y="70"/>
                  </a:lnTo>
                  <a:lnTo>
                    <a:pt x="74" y="68"/>
                  </a:lnTo>
                  <a:lnTo>
                    <a:pt x="76" y="60"/>
                  </a:lnTo>
                  <a:lnTo>
                    <a:pt x="70" y="52"/>
                  </a:lnTo>
                  <a:lnTo>
                    <a:pt x="62" y="44"/>
                  </a:lnTo>
                  <a:lnTo>
                    <a:pt x="48" y="46"/>
                  </a:lnTo>
                  <a:lnTo>
                    <a:pt x="40" y="52"/>
                  </a:lnTo>
                  <a:lnTo>
                    <a:pt x="32" y="60"/>
                  </a:lnTo>
                  <a:lnTo>
                    <a:pt x="24" y="50"/>
                  </a:lnTo>
                  <a:lnTo>
                    <a:pt x="14" y="40"/>
                  </a:lnTo>
                  <a:lnTo>
                    <a:pt x="6" y="38"/>
                  </a:lnTo>
                  <a:lnTo>
                    <a:pt x="0" y="28"/>
                  </a:lnTo>
                  <a:lnTo>
                    <a:pt x="8" y="20"/>
                  </a:lnTo>
                  <a:lnTo>
                    <a:pt x="20" y="16"/>
                  </a:lnTo>
                  <a:lnTo>
                    <a:pt x="22" y="10"/>
                  </a:lnTo>
                  <a:lnTo>
                    <a:pt x="26" y="0"/>
                  </a:lnTo>
                  <a:lnTo>
                    <a:pt x="32" y="0"/>
                  </a:lnTo>
                  <a:lnTo>
                    <a:pt x="38" y="4"/>
                  </a:lnTo>
                  <a:lnTo>
                    <a:pt x="50" y="4"/>
                  </a:lnTo>
                  <a:lnTo>
                    <a:pt x="60" y="6"/>
                  </a:lnTo>
                  <a:close/>
                </a:path>
              </a:pathLst>
            </a:custGeom>
            <a:no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rgbClr val="000090"/>
                </a:solidFill>
                <a:latin typeface="Calibri"/>
                <a:ea typeface="Calibri"/>
                <a:cs typeface="Calibri"/>
                <a:sym typeface="Calibri"/>
              </a:endParaRPr>
            </a:p>
          </p:txBody>
        </p:sp>
        <p:sp>
          <p:nvSpPr>
            <p:cNvPr id="149" name="Google Shape;149;p5"/>
            <p:cNvSpPr/>
            <p:nvPr/>
          </p:nvSpPr>
          <p:spPr>
            <a:xfrm>
              <a:off x="2500079" y="3444021"/>
              <a:ext cx="252724" cy="252724"/>
            </a:xfrm>
            <a:custGeom>
              <a:avLst/>
              <a:gdLst/>
              <a:ahLst/>
              <a:cxnLst/>
              <a:rect l="l" t="t" r="r" b="b"/>
              <a:pathLst>
                <a:path w="66" h="66" extrusionOk="0">
                  <a:moveTo>
                    <a:pt x="50" y="16"/>
                  </a:moveTo>
                  <a:lnTo>
                    <a:pt x="50" y="26"/>
                  </a:lnTo>
                  <a:lnTo>
                    <a:pt x="50" y="34"/>
                  </a:lnTo>
                  <a:lnTo>
                    <a:pt x="58" y="36"/>
                  </a:lnTo>
                  <a:lnTo>
                    <a:pt x="64" y="40"/>
                  </a:lnTo>
                  <a:lnTo>
                    <a:pt x="66" y="46"/>
                  </a:lnTo>
                  <a:lnTo>
                    <a:pt x="66" y="54"/>
                  </a:lnTo>
                  <a:lnTo>
                    <a:pt x="62" y="66"/>
                  </a:lnTo>
                  <a:lnTo>
                    <a:pt x="50" y="62"/>
                  </a:lnTo>
                  <a:lnTo>
                    <a:pt x="38" y="54"/>
                  </a:lnTo>
                  <a:lnTo>
                    <a:pt x="30" y="44"/>
                  </a:lnTo>
                  <a:lnTo>
                    <a:pt x="18" y="36"/>
                  </a:lnTo>
                  <a:lnTo>
                    <a:pt x="8" y="32"/>
                  </a:lnTo>
                  <a:lnTo>
                    <a:pt x="0" y="24"/>
                  </a:lnTo>
                  <a:lnTo>
                    <a:pt x="16" y="8"/>
                  </a:lnTo>
                  <a:lnTo>
                    <a:pt x="18" y="0"/>
                  </a:lnTo>
                  <a:lnTo>
                    <a:pt x="24" y="0"/>
                  </a:lnTo>
                  <a:lnTo>
                    <a:pt x="32" y="4"/>
                  </a:lnTo>
                  <a:lnTo>
                    <a:pt x="34" y="18"/>
                  </a:lnTo>
                  <a:lnTo>
                    <a:pt x="40" y="20"/>
                  </a:lnTo>
                  <a:lnTo>
                    <a:pt x="44" y="14"/>
                  </a:lnTo>
                  <a:lnTo>
                    <a:pt x="50" y="16"/>
                  </a:lnTo>
                  <a:close/>
                </a:path>
              </a:pathLst>
            </a:custGeom>
            <a:no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rgbClr val="575454"/>
                </a:solidFill>
                <a:latin typeface="Calibri"/>
                <a:ea typeface="Calibri"/>
                <a:cs typeface="Calibri"/>
                <a:sym typeface="Calibri"/>
              </a:endParaRPr>
            </a:p>
          </p:txBody>
        </p:sp>
        <p:sp>
          <p:nvSpPr>
            <p:cNvPr id="150" name="Google Shape;150;p5"/>
            <p:cNvSpPr/>
            <p:nvPr/>
          </p:nvSpPr>
          <p:spPr>
            <a:xfrm>
              <a:off x="4020250" y="2517367"/>
              <a:ext cx="643297" cy="987920"/>
            </a:xfrm>
            <a:custGeom>
              <a:avLst/>
              <a:gdLst/>
              <a:ahLst/>
              <a:cxnLst/>
              <a:rect l="l" t="t" r="r" b="b"/>
              <a:pathLst>
                <a:path w="168" h="258" extrusionOk="0">
                  <a:moveTo>
                    <a:pt x="166" y="128"/>
                  </a:moveTo>
                  <a:lnTo>
                    <a:pt x="152" y="130"/>
                  </a:lnTo>
                  <a:lnTo>
                    <a:pt x="148" y="142"/>
                  </a:lnTo>
                  <a:lnTo>
                    <a:pt x="136" y="170"/>
                  </a:lnTo>
                  <a:lnTo>
                    <a:pt x="144" y="178"/>
                  </a:lnTo>
                  <a:lnTo>
                    <a:pt x="148" y="204"/>
                  </a:lnTo>
                  <a:lnTo>
                    <a:pt x="136" y="206"/>
                  </a:lnTo>
                  <a:lnTo>
                    <a:pt x="112" y="230"/>
                  </a:lnTo>
                  <a:lnTo>
                    <a:pt x="88" y="234"/>
                  </a:lnTo>
                  <a:lnTo>
                    <a:pt x="86" y="246"/>
                  </a:lnTo>
                  <a:lnTo>
                    <a:pt x="40" y="258"/>
                  </a:lnTo>
                  <a:lnTo>
                    <a:pt x="30" y="246"/>
                  </a:lnTo>
                  <a:lnTo>
                    <a:pt x="10" y="226"/>
                  </a:lnTo>
                  <a:lnTo>
                    <a:pt x="12" y="216"/>
                  </a:lnTo>
                  <a:lnTo>
                    <a:pt x="32" y="216"/>
                  </a:lnTo>
                  <a:lnTo>
                    <a:pt x="26" y="206"/>
                  </a:lnTo>
                  <a:lnTo>
                    <a:pt x="24" y="182"/>
                  </a:lnTo>
                  <a:lnTo>
                    <a:pt x="16" y="170"/>
                  </a:lnTo>
                  <a:lnTo>
                    <a:pt x="2" y="156"/>
                  </a:lnTo>
                  <a:lnTo>
                    <a:pt x="0" y="144"/>
                  </a:lnTo>
                  <a:lnTo>
                    <a:pt x="32" y="106"/>
                  </a:lnTo>
                  <a:lnTo>
                    <a:pt x="36" y="66"/>
                  </a:lnTo>
                  <a:lnTo>
                    <a:pt x="40" y="50"/>
                  </a:lnTo>
                  <a:lnTo>
                    <a:pt x="28" y="6"/>
                  </a:lnTo>
                  <a:lnTo>
                    <a:pt x="34" y="0"/>
                  </a:lnTo>
                  <a:lnTo>
                    <a:pt x="168" y="54"/>
                  </a:lnTo>
                  <a:lnTo>
                    <a:pt x="166" y="128"/>
                  </a:lnTo>
                  <a:close/>
                </a:path>
              </a:pathLst>
            </a:custGeom>
            <a:solidFill>
              <a:schemeClr val="lt1"/>
            </a:solid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51" name="Google Shape;151;p5"/>
            <p:cNvSpPr/>
            <p:nvPr/>
          </p:nvSpPr>
          <p:spPr>
            <a:xfrm>
              <a:off x="3212300" y="2502051"/>
              <a:ext cx="961116" cy="742854"/>
            </a:xfrm>
            <a:custGeom>
              <a:avLst/>
              <a:gdLst/>
              <a:ahLst/>
              <a:cxnLst/>
              <a:rect l="l" t="t" r="r" b="b"/>
              <a:pathLst>
                <a:path w="251" h="194" extrusionOk="0">
                  <a:moveTo>
                    <a:pt x="4" y="142"/>
                  </a:moveTo>
                  <a:lnTo>
                    <a:pt x="18" y="142"/>
                  </a:lnTo>
                  <a:lnTo>
                    <a:pt x="52" y="136"/>
                  </a:lnTo>
                  <a:lnTo>
                    <a:pt x="64" y="118"/>
                  </a:lnTo>
                  <a:lnTo>
                    <a:pt x="66" y="76"/>
                  </a:lnTo>
                  <a:lnTo>
                    <a:pt x="86" y="72"/>
                  </a:lnTo>
                  <a:lnTo>
                    <a:pt x="124" y="40"/>
                  </a:lnTo>
                  <a:lnTo>
                    <a:pt x="191" y="0"/>
                  </a:lnTo>
                  <a:lnTo>
                    <a:pt x="199" y="2"/>
                  </a:lnTo>
                  <a:lnTo>
                    <a:pt x="207" y="4"/>
                  </a:lnTo>
                  <a:lnTo>
                    <a:pt x="217" y="8"/>
                  </a:lnTo>
                  <a:lnTo>
                    <a:pt x="227" y="16"/>
                  </a:lnTo>
                  <a:lnTo>
                    <a:pt x="239" y="10"/>
                  </a:lnTo>
                  <a:lnTo>
                    <a:pt x="251" y="54"/>
                  </a:lnTo>
                  <a:lnTo>
                    <a:pt x="247" y="70"/>
                  </a:lnTo>
                  <a:lnTo>
                    <a:pt x="243" y="110"/>
                  </a:lnTo>
                  <a:lnTo>
                    <a:pt x="211" y="148"/>
                  </a:lnTo>
                  <a:lnTo>
                    <a:pt x="213" y="160"/>
                  </a:lnTo>
                  <a:lnTo>
                    <a:pt x="191" y="174"/>
                  </a:lnTo>
                  <a:lnTo>
                    <a:pt x="156" y="170"/>
                  </a:lnTo>
                  <a:lnTo>
                    <a:pt x="150" y="178"/>
                  </a:lnTo>
                  <a:lnTo>
                    <a:pt x="122" y="168"/>
                  </a:lnTo>
                  <a:lnTo>
                    <a:pt x="112" y="174"/>
                  </a:lnTo>
                  <a:lnTo>
                    <a:pt x="96" y="162"/>
                  </a:lnTo>
                  <a:lnTo>
                    <a:pt x="66" y="162"/>
                  </a:lnTo>
                  <a:lnTo>
                    <a:pt x="54" y="194"/>
                  </a:lnTo>
                  <a:lnTo>
                    <a:pt x="44" y="184"/>
                  </a:lnTo>
                  <a:lnTo>
                    <a:pt x="30" y="186"/>
                  </a:lnTo>
                  <a:lnTo>
                    <a:pt x="16" y="178"/>
                  </a:lnTo>
                  <a:lnTo>
                    <a:pt x="12" y="176"/>
                  </a:lnTo>
                  <a:lnTo>
                    <a:pt x="14" y="170"/>
                  </a:lnTo>
                  <a:lnTo>
                    <a:pt x="4" y="158"/>
                  </a:lnTo>
                  <a:lnTo>
                    <a:pt x="0" y="150"/>
                  </a:lnTo>
                  <a:lnTo>
                    <a:pt x="4" y="142"/>
                  </a:lnTo>
                  <a:close/>
                </a:path>
              </a:pathLst>
            </a:custGeom>
            <a:no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52" name="Google Shape;152;p5"/>
            <p:cNvSpPr/>
            <p:nvPr/>
          </p:nvSpPr>
          <p:spPr>
            <a:xfrm>
              <a:off x="4096833" y="3298513"/>
              <a:ext cx="773488" cy="490131"/>
            </a:xfrm>
            <a:custGeom>
              <a:avLst/>
              <a:gdLst/>
              <a:ahLst/>
              <a:cxnLst/>
              <a:rect l="l" t="t" r="r" b="b"/>
              <a:pathLst>
                <a:path w="202" h="128" extrusionOk="0">
                  <a:moveTo>
                    <a:pt x="20" y="54"/>
                  </a:moveTo>
                  <a:lnTo>
                    <a:pt x="66" y="42"/>
                  </a:lnTo>
                  <a:lnTo>
                    <a:pt x="68" y="30"/>
                  </a:lnTo>
                  <a:lnTo>
                    <a:pt x="92" y="26"/>
                  </a:lnTo>
                  <a:lnTo>
                    <a:pt x="116" y="2"/>
                  </a:lnTo>
                  <a:lnTo>
                    <a:pt x="128" y="0"/>
                  </a:lnTo>
                  <a:lnTo>
                    <a:pt x="140" y="8"/>
                  </a:lnTo>
                  <a:lnTo>
                    <a:pt x="142" y="22"/>
                  </a:lnTo>
                  <a:lnTo>
                    <a:pt x="142" y="34"/>
                  </a:lnTo>
                  <a:lnTo>
                    <a:pt x="180" y="60"/>
                  </a:lnTo>
                  <a:lnTo>
                    <a:pt x="202" y="92"/>
                  </a:lnTo>
                  <a:lnTo>
                    <a:pt x="172" y="90"/>
                  </a:lnTo>
                  <a:lnTo>
                    <a:pt x="138" y="100"/>
                  </a:lnTo>
                  <a:lnTo>
                    <a:pt x="126" y="108"/>
                  </a:lnTo>
                  <a:lnTo>
                    <a:pt x="104" y="106"/>
                  </a:lnTo>
                  <a:lnTo>
                    <a:pt x="92" y="102"/>
                  </a:lnTo>
                  <a:lnTo>
                    <a:pt x="78" y="88"/>
                  </a:lnTo>
                  <a:lnTo>
                    <a:pt x="64" y="104"/>
                  </a:lnTo>
                  <a:lnTo>
                    <a:pt x="62" y="118"/>
                  </a:lnTo>
                  <a:lnTo>
                    <a:pt x="32" y="116"/>
                  </a:lnTo>
                  <a:lnTo>
                    <a:pt x="24" y="128"/>
                  </a:lnTo>
                  <a:lnTo>
                    <a:pt x="10" y="112"/>
                  </a:lnTo>
                  <a:lnTo>
                    <a:pt x="0" y="86"/>
                  </a:lnTo>
                  <a:lnTo>
                    <a:pt x="0" y="70"/>
                  </a:lnTo>
                  <a:lnTo>
                    <a:pt x="20" y="54"/>
                  </a:lnTo>
                  <a:close/>
                </a:path>
              </a:pathLst>
            </a:custGeom>
            <a:solidFill>
              <a:schemeClr val="lt1"/>
            </a:solid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53" name="Google Shape;153;p5"/>
            <p:cNvSpPr/>
            <p:nvPr/>
          </p:nvSpPr>
          <p:spPr>
            <a:xfrm>
              <a:off x="4541014" y="2548000"/>
              <a:ext cx="1010895" cy="1179377"/>
            </a:xfrm>
            <a:custGeom>
              <a:avLst/>
              <a:gdLst/>
              <a:ahLst/>
              <a:cxnLst/>
              <a:rect l="l" t="t" r="r" b="b"/>
              <a:pathLst>
                <a:path w="264" h="308" extrusionOk="0">
                  <a:moveTo>
                    <a:pt x="188" y="20"/>
                  </a:moveTo>
                  <a:lnTo>
                    <a:pt x="208" y="0"/>
                  </a:lnTo>
                  <a:lnTo>
                    <a:pt x="216" y="0"/>
                  </a:lnTo>
                  <a:lnTo>
                    <a:pt x="238" y="18"/>
                  </a:lnTo>
                  <a:lnTo>
                    <a:pt x="242" y="32"/>
                  </a:lnTo>
                  <a:lnTo>
                    <a:pt x="240" y="60"/>
                  </a:lnTo>
                  <a:lnTo>
                    <a:pt x="264" y="86"/>
                  </a:lnTo>
                  <a:lnTo>
                    <a:pt x="236" y="98"/>
                  </a:lnTo>
                  <a:lnTo>
                    <a:pt x="230" y="128"/>
                  </a:lnTo>
                  <a:lnTo>
                    <a:pt x="230" y="142"/>
                  </a:lnTo>
                  <a:lnTo>
                    <a:pt x="206" y="180"/>
                  </a:lnTo>
                  <a:lnTo>
                    <a:pt x="206" y="196"/>
                  </a:lnTo>
                  <a:lnTo>
                    <a:pt x="194" y="198"/>
                  </a:lnTo>
                  <a:lnTo>
                    <a:pt x="194" y="234"/>
                  </a:lnTo>
                  <a:lnTo>
                    <a:pt x="174" y="234"/>
                  </a:lnTo>
                  <a:lnTo>
                    <a:pt x="178" y="248"/>
                  </a:lnTo>
                  <a:lnTo>
                    <a:pt x="188" y="250"/>
                  </a:lnTo>
                  <a:lnTo>
                    <a:pt x="212" y="282"/>
                  </a:lnTo>
                  <a:lnTo>
                    <a:pt x="218" y="282"/>
                  </a:lnTo>
                  <a:lnTo>
                    <a:pt x="218" y="296"/>
                  </a:lnTo>
                  <a:lnTo>
                    <a:pt x="198" y="296"/>
                  </a:lnTo>
                  <a:lnTo>
                    <a:pt x="190" y="304"/>
                  </a:lnTo>
                  <a:lnTo>
                    <a:pt x="138" y="308"/>
                  </a:lnTo>
                  <a:lnTo>
                    <a:pt x="122" y="296"/>
                  </a:lnTo>
                  <a:lnTo>
                    <a:pt x="94" y="298"/>
                  </a:lnTo>
                  <a:lnTo>
                    <a:pt x="86" y="288"/>
                  </a:lnTo>
                  <a:lnTo>
                    <a:pt x="64" y="256"/>
                  </a:lnTo>
                  <a:lnTo>
                    <a:pt x="26" y="230"/>
                  </a:lnTo>
                  <a:lnTo>
                    <a:pt x="24" y="204"/>
                  </a:lnTo>
                  <a:lnTo>
                    <a:pt x="12" y="196"/>
                  </a:lnTo>
                  <a:lnTo>
                    <a:pt x="8" y="170"/>
                  </a:lnTo>
                  <a:lnTo>
                    <a:pt x="0" y="162"/>
                  </a:lnTo>
                  <a:lnTo>
                    <a:pt x="16" y="122"/>
                  </a:lnTo>
                  <a:lnTo>
                    <a:pt x="30" y="120"/>
                  </a:lnTo>
                  <a:lnTo>
                    <a:pt x="32" y="46"/>
                  </a:lnTo>
                  <a:lnTo>
                    <a:pt x="50" y="46"/>
                  </a:lnTo>
                  <a:lnTo>
                    <a:pt x="50" y="12"/>
                  </a:lnTo>
                  <a:lnTo>
                    <a:pt x="178" y="14"/>
                  </a:lnTo>
                  <a:lnTo>
                    <a:pt x="188" y="20"/>
                  </a:lnTo>
                  <a:close/>
                </a:path>
              </a:pathLst>
            </a:custGeom>
            <a:solidFill>
              <a:schemeClr val="lt1"/>
            </a:solid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54" name="Google Shape;154;p5"/>
            <p:cNvSpPr/>
            <p:nvPr/>
          </p:nvSpPr>
          <p:spPr>
            <a:xfrm>
              <a:off x="5421718" y="2877307"/>
              <a:ext cx="382915" cy="329307"/>
            </a:xfrm>
            <a:custGeom>
              <a:avLst/>
              <a:gdLst/>
              <a:ahLst/>
              <a:cxnLst/>
              <a:rect l="l" t="t" r="r" b="b"/>
              <a:pathLst>
                <a:path w="100" h="86" extrusionOk="0">
                  <a:moveTo>
                    <a:pt x="34" y="0"/>
                  </a:moveTo>
                  <a:lnTo>
                    <a:pt x="42" y="12"/>
                  </a:lnTo>
                  <a:lnTo>
                    <a:pt x="48" y="26"/>
                  </a:lnTo>
                  <a:lnTo>
                    <a:pt x="50" y="44"/>
                  </a:lnTo>
                  <a:lnTo>
                    <a:pt x="64" y="44"/>
                  </a:lnTo>
                  <a:lnTo>
                    <a:pt x="100" y="76"/>
                  </a:lnTo>
                  <a:lnTo>
                    <a:pt x="94" y="86"/>
                  </a:lnTo>
                  <a:lnTo>
                    <a:pt x="76" y="68"/>
                  </a:lnTo>
                  <a:lnTo>
                    <a:pt x="58" y="52"/>
                  </a:lnTo>
                  <a:lnTo>
                    <a:pt x="24" y="50"/>
                  </a:lnTo>
                  <a:lnTo>
                    <a:pt x="22" y="56"/>
                  </a:lnTo>
                  <a:lnTo>
                    <a:pt x="0" y="56"/>
                  </a:lnTo>
                  <a:lnTo>
                    <a:pt x="0" y="42"/>
                  </a:lnTo>
                  <a:lnTo>
                    <a:pt x="4" y="28"/>
                  </a:lnTo>
                  <a:lnTo>
                    <a:pt x="6" y="12"/>
                  </a:lnTo>
                  <a:lnTo>
                    <a:pt x="34" y="0"/>
                  </a:lnTo>
                  <a:close/>
                </a:path>
              </a:pathLst>
            </a:custGeom>
            <a:solidFill>
              <a:schemeClr val="lt1"/>
            </a:solid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55" name="Google Shape;155;p5"/>
            <p:cNvSpPr/>
            <p:nvPr/>
          </p:nvSpPr>
          <p:spPr>
            <a:xfrm>
              <a:off x="5751025" y="3168322"/>
              <a:ext cx="84241" cy="130191"/>
            </a:xfrm>
            <a:custGeom>
              <a:avLst/>
              <a:gdLst/>
              <a:ahLst/>
              <a:cxnLst/>
              <a:rect l="l" t="t" r="r" b="b"/>
              <a:pathLst>
                <a:path w="22" h="34" extrusionOk="0">
                  <a:moveTo>
                    <a:pt x="22" y="16"/>
                  </a:moveTo>
                  <a:lnTo>
                    <a:pt x="14" y="22"/>
                  </a:lnTo>
                  <a:lnTo>
                    <a:pt x="16" y="34"/>
                  </a:lnTo>
                  <a:lnTo>
                    <a:pt x="0" y="32"/>
                  </a:lnTo>
                  <a:lnTo>
                    <a:pt x="0" y="20"/>
                  </a:lnTo>
                  <a:lnTo>
                    <a:pt x="8" y="10"/>
                  </a:lnTo>
                  <a:lnTo>
                    <a:pt x="14" y="0"/>
                  </a:lnTo>
                  <a:lnTo>
                    <a:pt x="22" y="16"/>
                  </a:lnTo>
                  <a:close/>
                </a:path>
              </a:pathLst>
            </a:custGeom>
            <a:solidFill>
              <a:schemeClr val="lt1"/>
            </a:solid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56" name="Google Shape;156;p5"/>
            <p:cNvSpPr/>
            <p:nvPr/>
          </p:nvSpPr>
          <p:spPr>
            <a:xfrm>
              <a:off x="5689759" y="3237247"/>
              <a:ext cx="635638" cy="827095"/>
            </a:xfrm>
            <a:custGeom>
              <a:avLst/>
              <a:gdLst/>
              <a:ahLst/>
              <a:cxnLst/>
              <a:rect l="l" t="t" r="r" b="b"/>
              <a:pathLst>
                <a:path w="166" h="216" extrusionOk="0">
                  <a:moveTo>
                    <a:pt x="60" y="26"/>
                  </a:moveTo>
                  <a:lnTo>
                    <a:pt x="78" y="18"/>
                  </a:lnTo>
                  <a:lnTo>
                    <a:pt x="146" y="8"/>
                  </a:lnTo>
                  <a:lnTo>
                    <a:pt x="164" y="0"/>
                  </a:lnTo>
                  <a:lnTo>
                    <a:pt x="166" y="22"/>
                  </a:lnTo>
                  <a:lnTo>
                    <a:pt x="158" y="30"/>
                  </a:lnTo>
                  <a:lnTo>
                    <a:pt x="132" y="80"/>
                  </a:lnTo>
                  <a:lnTo>
                    <a:pt x="80" y="152"/>
                  </a:lnTo>
                  <a:lnTo>
                    <a:pt x="12" y="216"/>
                  </a:lnTo>
                  <a:lnTo>
                    <a:pt x="2" y="202"/>
                  </a:lnTo>
                  <a:lnTo>
                    <a:pt x="0" y="146"/>
                  </a:lnTo>
                  <a:lnTo>
                    <a:pt x="16" y="136"/>
                  </a:lnTo>
                  <a:lnTo>
                    <a:pt x="16" y="126"/>
                  </a:lnTo>
                  <a:lnTo>
                    <a:pt x="40" y="112"/>
                  </a:lnTo>
                  <a:lnTo>
                    <a:pt x="66" y="108"/>
                  </a:lnTo>
                  <a:lnTo>
                    <a:pt x="108" y="62"/>
                  </a:lnTo>
                  <a:lnTo>
                    <a:pt x="52" y="48"/>
                  </a:lnTo>
                  <a:lnTo>
                    <a:pt x="32" y="26"/>
                  </a:lnTo>
                  <a:lnTo>
                    <a:pt x="32" y="16"/>
                  </a:lnTo>
                  <a:lnTo>
                    <a:pt x="40" y="8"/>
                  </a:lnTo>
                  <a:lnTo>
                    <a:pt x="60" y="26"/>
                  </a:lnTo>
                  <a:close/>
                </a:path>
              </a:pathLst>
            </a:custGeom>
            <a:solidFill>
              <a:schemeClr val="lt1"/>
            </a:solid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57" name="Google Shape;157;p5"/>
            <p:cNvSpPr/>
            <p:nvPr/>
          </p:nvSpPr>
          <p:spPr>
            <a:xfrm>
              <a:off x="5207286" y="3068764"/>
              <a:ext cx="896020" cy="681588"/>
            </a:xfrm>
            <a:custGeom>
              <a:avLst/>
              <a:gdLst/>
              <a:ahLst/>
              <a:cxnLst/>
              <a:rect l="l" t="t" r="r" b="b"/>
              <a:pathLst>
                <a:path w="234" h="178" extrusionOk="0">
                  <a:moveTo>
                    <a:pt x="56" y="6"/>
                  </a:moveTo>
                  <a:lnTo>
                    <a:pt x="78" y="6"/>
                  </a:lnTo>
                  <a:lnTo>
                    <a:pt x="80" y="0"/>
                  </a:lnTo>
                  <a:lnTo>
                    <a:pt x="114" y="2"/>
                  </a:lnTo>
                  <a:lnTo>
                    <a:pt x="150" y="36"/>
                  </a:lnTo>
                  <a:lnTo>
                    <a:pt x="142" y="46"/>
                  </a:lnTo>
                  <a:lnTo>
                    <a:pt x="142" y="58"/>
                  </a:lnTo>
                  <a:lnTo>
                    <a:pt x="158" y="60"/>
                  </a:lnTo>
                  <a:lnTo>
                    <a:pt x="158" y="70"/>
                  </a:lnTo>
                  <a:lnTo>
                    <a:pt x="178" y="92"/>
                  </a:lnTo>
                  <a:lnTo>
                    <a:pt x="234" y="106"/>
                  </a:lnTo>
                  <a:lnTo>
                    <a:pt x="192" y="152"/>
                  </a:lnTo>
                  <a:lnTo>
                    <a:pt x="166" y="156"/>
                  </a:lnTo>
                  <a:lnTo>
                    <a:pt x="142" y="170"/>
                  </a:lnTo>
                  <a:lnTo>
                    <a:pt x="130" y="174"/>
                  </a:lnTo>
                  <a:lnTo>
                    <a:pt x="124" y="166"/>
                  </a:lnTo>
                  <a:lnTo>
                    <a:pt x="104" y="178"/>
                  </a:lnTo>
                  <a:lnTo>
                    <a:pt x="80" y="176"/>
                  </a:lnTo>
                  <a:lnTo>
                    <a:pt x="44" y="160"/>
                  </a:lnTo>
                  <a:lnTo>
                    <a:pt x="44" y="146"/>
                  </a:lnTo>
                  <a:lnTo>
                    <a:pt x="38" y="146"/>
                  </a:lnTo>
                  <a:lnTo>
                    <a:pt x="14" y="114"/>
                  </a:lnTo>
                  <a:lnTo>
                    <a:pt x="4" y="112"/>
                  </a:lnTo>
                  <a:lnTo>
                    <a:pt x="0" y="98"/>
                  </a:lnTo>
                  <a:lnTo>
                    <a:pt x="20" y="98"/>
                  </a:lnTo>
                  <a:lnTo>
                    <a:pt x="20" y="62"/>
                  </a:lnTo>
                  <a:lnTo>
                    <a:pt x="32" y="60"/>
                  </a:lnTo>
                  <a:lnTo>
                    <a:pt x="32" y="44"/>
                  </a:lnTo>
                  <a:lnTo>
                    <a:pt x="56" y="6"/>
                  </a:lnTo>
                  <a:close/>
                </a:path>
              </a:pathLst>
            </a:custGeom>
            <a:solidFill>
              <a:schemeClr val="lt1"/>
            </a:solid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58" name="Google Shape;158;p5"/>
            <p:cNvSpPr/>
            <p:nvPr/>
          </p:nvSpPr>
          <p:spPr>
            <a:xfrm>
              <a:off x="3733064" y="3168322"/>
              <a:ext cx="455669" cy="681588"/>
            </a:xfrm>
            <a:custGeom>
              <a:avLst/>
              <a:gdLst/>
              <a:ahLst/>
              <a:cxnLst/>
              <a:rect l="l" t="t" r="r" b="b"/>
              <a:pathLst>
                <a:path w="119" h="178" extrusionOk="0">
                  <a:moveTo>
                    <a:pt x="91" y="0"/>
                  </a:moveTo>
                  <a:lnTo>
                    <a:pt x="99" y="12"/>
                  </a:lnTo>
                  <a:lnTo>
                    <a:pt x="101" y="36"/>
                  </a:lnTo>
                  <a:lnTo>
                    <a:pt x="107" y="46"/>
                  </a:lnTo>
                  <a:lnTo>
                    <a:pt x="87" y="46"/>
                  </a:lnTo>
                  <a:lnTo>
                    <a:pt x="85" y="56"/>
                  </a:lnTo>
                  <a:lnTo>
                    <a:pt x="115" y="88"/>
                  </a:lnTo>
                  <a:lnTo>
                    <a:pt x="95" y="104"/>
                  </a:lnTo>
                  <a:lnTo>
                    <a:pt x="95" y="120"/>
                  </a:lnTo>
                  <a:lnTo>
                    <a:pt x="105" y="146"/>
                  </a:lnTo>
                  <a:lnTo>
                    <a:pt x="119" y="162"/>
                  </a:lnTo>
                  <a:lnTo>
                    <a:pt x="117" y="176"/>
                  </a:lnTo>
                  <a:lnTo>
                    <a:pt x="99" y="178"/>
                  </a:lnTo>
                  <a:lnTo>
                    <a:pt x="99" y="170"/>
                  </a:lnTo>
                  <a:lnTo>
                    <a:pt x="18" y="170"/>
                  </a:lnTo>
                  <a:lnTo>
                    <a:pt x="18" y="146"/>
                  </a:lnTo>
                  <a:lnTo>
                    <a:pt x="10" y="138"/>
                  </a:lnTo>
                  <a:lnTo>
                    <a:pt x="0" y="132"/>
                  </a:lnTo>
                  <a:lnTo>
                    <a:pt x="2" y="114"/>
                  </a:lnTo>
                  <a:lnTo>
                    <a:pt x="22" y="96"/>
                  </a:lnTo>
                  <a:lnTo>
                    <a:pt x="32" y="96"/>
                  </a:lnTo>
                  <a:lnTo>
                    <a:pt x="43" y="104"/>
                  </a:lnTo>
                  <a:lnTo>
                    <a:pt x="83" y="28"/>
                  </a:lnTo>
                  <a:lnTo>
                    <a:pt x="93" y="26"/>
                  </a:lnTo>
                  <a:lnTo>
                    <a:pt x="91" y="12"/>
                  </a:lnTo>
                  <a:lnTo>
                    <a:pt x="91" y="0"/>
                  </a:lnTo>
                  <a:close/>
                </a:path>
              </a:pathLst>
            </a:custGeom>
            <a:solidFill>
              <a:schemeClr val="lt1"/>
            </a:solid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59" name="Google Shape;159;p5"/>
            <p:cNvSpPr/>
            <p:nvPr/>
          </p:nvSpPr>
          <p:spPr>
            <a:xfrm>
              <a:off x="3373125" y="3114714"/>
              <a:ext cx="716051" cy="574372"/>
            </a:xfrm>
            <a:custGeom>
              <a:avLst/>
              <a:gdLst/>
              <a:ahLst/>
              <a:cxnLst/>
              <a:rect l="l" t="t" r="r" b="b"/>
              <a:pathLst>
                <a:path w="187" h="150" extrusionOk="0">
                  <a:moveTo>
                    <a:pt x="94" y="146"/>
                  </a:moveTo>
                  <a:lnTo>
                    <a:pt x="64" y="150"/>
                  </a:lnTo>
                  <a:lnTo>
                    <a:pt x="44" y="148"/>
                  </a:lnTo>
                  <a:lnTo>
                    <a:pt x="46" y="132"/>
                  </a:lnTo>
                  <a:lnTo>
                    <a:pt x="22" y="118"/>
                  </a:lnTo>
                  <a:lnTo>
                    <a:pt x="2" y="116"/>
                  </a:lnTo>
                  <a:lnTo>
                    <a:pt x="0" y="78"/>
                  </a:lnTo>
                  <a:lnTo>
                    <a:pt x="22" y="52"/>
                  </a:lnTo>
                  <a:lnTo>
                    <a:pt x="10" y="42"/>
                  </a:lnTo>
                  <a:lnTo>
                    <a:pt x="12" y="34"/>
                  </a:lnTo>
                  <a:lnTo>
                    <a:pt x="24" y="2"/>
                  </a:lnTo>
                  <a:lnTo>
                    <a:pt x="54" y="2"/>
                  </a:lnTo>
                  <a:lnTo>
                    <a:pt x="70" y="14"/>
                  </a:lnTo>
                  <a:lnTo>
                    <a:pt x="80" y="8"/>
                  </a:lnTo>
                  <a:lnTo>
                    <a:pt x="108" y="18"/>
                  </a:lnTo>
                  <a:lnTo>
                    <a:pt x="114" y="10"/>
                  </a:lnTo>
                  <a:lnTo>
                    <a:pt x="149" y="14"/>
                  </a:lnTo>
                  <a:lnTo>
                    <a:pt x="171" y="0"/>
                  </a:lnTo>
                  <a:lnTo>
                    <a:pt x="185" y="14"/>
                  </a:lnTo>
                  <a:lnTo>
                    <a:pt x="187" y="40"/>
                  </a:lnTo>
                  <a:lnTo>
                    <a:pt x="177" y="42"/>
                  </a:lnTo>
                  <a:lnTo>
                    <a:pt x="137" y="118"/>
                  </a:lnTo>
                  <a:lnTo>
                    <a:pt x="126" y="110"/>
                  </a:lnTo>
                  <a:lnTo>
                    <a:pt x="116" y="110"/>
                  </a:lnTo>
                  <a:lnTo>
                    <a:pt x="96" y="128"/>
                  </a:lnTo>
                  <a:lnTo>
                    <a:pt x="94" y="146"/>
                  </a:lnTo>
                  <a:close/>
                </a:path>
              </a:pathLst>
            </a:custGeom>
            <a:no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rgbClr val="7F7F7F"/>
                </a:solidFill>
                <a:latin typeface="Calibri"/>
                <a:ea typeface="Calibri"/>
                <a:cs typeface="Calibri"/>
                <a:sym typeface="Calibri"/>
              </a:endParaRPr>
            </a:p>
          </p:txBody>
        </p:sp>
        <p:sp>
          <p:nvSpPr>
            <p:cNvPr id="160" name="Google Shape;160;p5"/>
            <p:cNvSpPr/>
            <p:nvPr/>
          </p:nvSpPr>
          <p:spPr>
            <a:xfrm>
              <a:off x="3250592" y="3206613"/>
              <a:ext cx="206774" cy="367598"/>
            </a:xfrm>
            <a:custGeom>
              <a:avLst/>
              <a:gdLst/>
              <a:ahLst/>
              <a:cxnLst/>
              <a:rect l="l" t="t" r="r" b="b"/>
              <a:pathLst>
                <a:path w="54" h="96" extrusionOk="0">
                  <a:moveTo>
                    <a:pt x="20" y="2"/>
                  </a:moveTo>
                  <a:lnTo>
                    <a:pt x="34" y="0"/>
                  </a:lnTo>
                  <a:lnTo>
                    <a:pt x="44" y="10"/>
                  </a:lnTo>
                  <a:lnTo>
                    <a:pt x="42" y="18"/>
                  </a:lnTo>
                  <a:lnTo>
                    <a:pt x="54" y="28"/>
                  </a:lnTo>
                  <a:lnTo>
                    <a:pt x="32" y="54"/>
                  </a:lnTo>
                  <a:lnTo>
                    <a:pt x="34" y="92"/>
                  </a:lnTo>
                  <a:lnTo>
                    <a:pt x="12" y="96"/>
                  </a:lnTo>
                  <a:lnTo>
                    <a:pt x="12" y="48"/>
                  </a:lnTo>
                  <a:lnTo>
                    <a:pt x="0" y="32"/>
                  </a:lnTo>
                  <a:lnTo>
                    <a:pt x="4" y="20"/>
                  </a:lnTo>
                  <a:lnTo>
                    <a:pt x="20" y="16"/>
                  </a:lnTo>
                  <a:lnTo>
                    <a:pt x="20" y="2"/>
                  </a:lnTo>
                  <a:close/>
                </a:path>
              </a:pathLst>
            </a:custGeom>
            <a:no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61" name="Google Shape;161;p5"/>
            <p:cNvSpPr/>
            <p:nvPr/>
          </p:nvSpPr>
          <p:spPr>
            <a:xfrm>
              <a:off x="3181667" y="3283196"/>
              <a:ext cx="114874" cy="306332"/>
            </a:xfrm>
            <a:custGeom>
              <a:avLst/>
              <a:gdLst/>
              <a:ahLst/>
              <a:cxnLst/>
              <a:rect l="l" t="t" r="r" b="b"/>
              <a:pathLst>
                <a:path w="30" h="80" extrusionOk="0">
                  <a:moveTo>
                    <a:pt x="30" y="76"/>
                  </a:moveTo>
                  <a:lnTo>
                    <a:pt x="16" y="80"/>
                  </a:lnTo>
                  <a:lnTo>
                    <a:pt x="12" y="48"/>
                  </a:lnTo>
                  <a:lnTo>
                    <a:pt x="8" y="34"/>
                  </a:lnTo>
                  <a:lnTo>
                    <a:pt x="12" y="18"/>
                  </a:lnTo>
                  <a:lnTo>
                    <a:pt x="0" y="0"/>
                  </a:lnTo>
                  <a:lnTo>
                    <a:pt x="22" y="0"/>
                  </a:lnTo>
                  <a:lnTo>
                    <a:pt x="18" y="12"/>
                  </a:lnTo>
                  <a:lnTo>
                    <a:pt x="30" y="28"/>
                  </a:lnTo>
                  <a:lnTo>
                    <a:pt x="30" y="76"/>
                  </a:lnTo>
                  <a:close/>
                </a:path>
              </a:pathLst>
            </a:custGeom>
            <a:no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62" name="Google Shape;162;p5"/>
            <p:cNvSpPr/>
            <p:nvPr/>
          </p:nvSpPr>
          <p:spPr>
            <a:xfrm>
              <a:off x="2469446" y="2425468"/>
              <a:ext cx="987920" cy="903678"/>
            </a:xfrm>
            <a:custGeom>
              <a:avLst/>
              <a:gdLst/>
              <a:ahLst/>
              <a:cxnLst/>
              <a:rect l="l" t="t" r="r" b="b"/>
              <a:pathLst>
                <a:path w="258" h="236" extrusionOk="0">
                  <a:moveTo>
                    <a:pt x="120" y="0"/>
                  </a:moveTo>
                  <a:lnTo>
                    <a:pt x="210" y="60"/>
                  </a:lnTo>
                  <a:lnTo>
                    <a:pt x="224" y="74"/>
                  </a:lnTo>
                  <a:lnTo>
                    <a:pt x="244" y="82"/>
                  </a:lnTo>
                  <a:lnTo>
                    <a:pt x="242" y="98"/>
                  </a:lnTo>
                  <a:lnTo>
                    <a:pt x="258" y="96"/>
                  </a:lnTo>
                  <a:lnTo>
                    <a:pt x="258" y="138"/>
                  </a:lnTo>
                  <a:lnTo>
                    <a:pt x="246" y="156"/>
                  </a:lnTo>
                  <a:lnTo>
                    <a:pt x="212" y="162"/>
                  </a:lnTo>
                  <a:lnTo>
                    <a:pt x="198" y="162"/>
                  </a:lnTo>
                  <a:lnTo>
                    <a:pt x="178" y="162"/>
                  </a:lnTo>
                  <a:lnTo>
                    <a:pt x="154" y="172"/>
                  </a:lnTo>
                  <a:lnTo>
                    <a:pt x="136" y="190"/>
                  </a:lnTo>
                  <a:lnTo>
                    <a:pt x="128" y="186"/>
                  </a:lnTo>
                  <a:lnTo>
                    <a:pt x="118" y="210"/>
                  </a:lnTo>
                  <a:lnTo>
                    <a:pt x="108" y="212"/>
                  </a:lnTo>
                  <a:lnTo>
                    <a:pt x="104" y="234"/>
                  </a:lnTo>
                  <a:lnTo>
                    <a:pt x="64" y="236"/>
                  </a:lnTo>
                  <a:lnTo>
                    <a:pt x="56" y="218"/>
                  </a:lnTo>
                  <a:lnTo>
                    <a:pt x="50" y="204"/>
                  </a:lnTo>
                  <a:lnTo>
                    <a:pt x="24" y="210"/>
                  </a:lnTo>
                  <a:lnTo>
                    <a:pt x="12" y="206"/>
                  </a:lnTo>
                  <a:lnTo>
                    <a:pt x="12" y="204"/>
                  </a:lnTo>
                  <a:lnTo>
                    <a:pt x="12" y="200"/>
                  </a:lnTo>
                  <a:lnTo>
                    <a:pt x="10" y="192"/>
                  </a:lnTo>
                  <a:lnTo>
                    <a:pt x="4" y="184"/>
                  </a:lnTo>
                  <a:lnTo>
                    <a:pt x="2" y="172"/>
                  </a:lnTo>
                  <a:lnTo>
                    <a:pt x="0" y="166"/>
                  </a:lnTo>
                  <a:lnTo>
                    <a:pt x="6" y="152"/>
                  </a:lnTo>
                  <a:lnTo>
                    <a:pt x="106" y="154"/>
                  </a:lnTo>
                  <a:lnTo>
                    <a:pt x="108" y="144"/>
                  </a:lnTo>
                  <a:lnTo>
                    <a:pt x="102" y="136"/>
                  </a:lnTo>
                  <a:lnTo>
                    <a:pt x="90" y="0"/>
                  </a:lnTo>
                  <a:lnTo>
                    <a:pt x="120" y="0"/>
                  </a:lnTo>
                  <a:close/>
                </a:path>
              </a:pathLst>
            </a:custGeom>
            <a:no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63" name="Google Shape;163;p5"/>
            <p:cNvSpPr/>
            <p:nvPr/>
          </p:nvSpPr>
          <p:spPr>
            <a:xfrm>
              <a:off x="2867677" y="3045789"/>
              <a:ext cx="459498" cy="329307"/>
            </a:xfrm>
            <a:custGeom>
              <a:avLst/>
              <a:gdLst/>
              <a:ahLst/>
              <a:cxnLst/>
              <a:rect l="l" t="t" r="r" b="b"/>
              <a:pathLst>
                <a:path w="120" h="86" extrusionOk="0">
                  <a:moveTo>
                    <a:pt x="44" y="62"/>
                  </a:moveTo>
                  <a:lnTo>
                    <a:pt x="44" y="84"/>
                  </a:lnTo>
                  <a:lnTo>
                    <a:pt x="30" y="78"/>
                  </a:lnTo>
                  <a:lnTo>
                    <a:pt x="20" y="86"/>
                  </a:lnTo>
                  <a:lnTo>
                    <a:pt x="0" y="72"/>
                  </a:lnTo>
                  <a:lnTo>
                    <a:pt x="4" y="50"/>
                  </a:lnTo>
                  <a:lnTo>
                    <a:pt x="14" y="48"/>
                  </a:lnTo>
                  <a:lnTo>
                    <a:pt x="24" y="24"/>
                  </a:lnTo>
                  <a:lnTo>
                    <a:pt x="32" y="28"/>
                  </a:lnTo>
                  <a:lnTo>
                    <a:pt x="50" y="10"/>
                  </a:lnTo>
                  <a:lnTo>
                    <a:pt x="74" y="0"/>
                  </a:lnTo>
                  <a:lnTo>
                    <a:pt x="94" y="0"/>
                  </a:lnTo>
                  <a:lnTo>
                    <a:pt x="90" y="8"/>
                  </a:lnTo>
                  <a:lnTo>
                    <a:pt x="92" y="14"/>
                  </a:lnTo>
                  <a:lnTo>
                    <a:pt x="104" y="28"/>
                  </a:lnTo>
                  <a:lnTo>
                    <a:pt x="102" y="34"/>
                  </a:lnTo>
                  <a:lnTo>
                    <a:pt x="120" y="44"/>
                  </a:lnTo>
                  <a:lnTo>
                    <a:pt x="120" y="58"/>
                  </a:lnTo>
                  <a:lnTo>
                    <a:pt x="104" y="62"/>
                  </a:lnTo>
                  <a:lnTo>
                    <a:pt x="82" y="62"/>
                  </a:lnTo>
                  <a:lnTo>
                    <a:pt x="44" y="62"/>
                  </a:lnTo>
                  <a:close/>
                </a:path>
              </a:pathLst>
            </a:custGeom>
            <a:no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64" name="Google Shape;164;p5"/>
            <p:cNvSpPr/>
            <p:nvPr/>
          </p:nvSpPr>
          <p:spPr>
            <a:xfrm>
              <a:off x="3013185" y="3283196"/>
              <a:ext cx="229749" cy="382915"/>
            </a:xfrm>
            <a:custGeom>
              <a:avLst/>
              <a:gdLst/>
              <a:ahLst/>
              <a:cxnLst/>
              <a:rect l="l" t="t" r="r" b="b"/>
              <a:pathLst>
                <a:path w="60" h="100" extrusionOk="0">
                  <a:moveTo>
                    <a:pt x="60" y="80"/>
                  </a:moveTo>
                  <a:lnTo>
                    <a:pt x="48" y="86"/>
                  </a:lnTo>
                  <a:lnTo>
                    <a:pt x="36" y="96"/>
                  </a:lnTo>
                  <a:lnTo>
                    <a:pt x="20" y="100"/>
                  </a:lnTo>
                  <a:lnTo>
                    <a:pt x="8" y="94"/>
                  </a:lnTo>
                  <a:lnTo>
                    <a:pt x="0" y="72"/>
                  </a:lnTo>
                  <a:lnTo>
                    <a:pt x="10" y="50"/>
                  </a:lnTo>
                  <a:lnTo>
                    <a:pt x="6" y="22"/>
                  </a:lnTo>
                  <a:lnTo>
                    <a:pt x="6" y="0"/>
                  </a:lnTo>
                  <a:lnTo>
                    <a:pt x="44" y="0"/>
                  </a:lnTo>
                  <a:lnTo>
                    <a:pt x="56" y="18"/>
                  </a:lnTo>
                  <a:lnTo>
                    <a:pt x="52" y="30"/>
                  </a:lnTo>
                  <a:lnTo>
                    <a:pt x="54" y="40"/>
                  </a:lnTo>
                  <a:lnTo>
                    <a:pt x="56" y="48"/>
                  </a:lnTo>
                  <a:lnTo>
                    <a:pt x="60" y="80"/>
                  </a:lnTo>
                  <a:close/>
                </a:path>
              </a:pathLst>
            </a:custGeom>
            <a:no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65" name="Google Shape;165;p5"/>
            <p:cNvSpPr/>
            <p:nvPr/>
          </p:nvSpPr>
          <p:spPr>
            <a:xfrm>
              <a:off x="2691536" y="3321488"/>
              <a:ext cx="359940" cy="375256"/>
            </a:xfrm>
            <a:custGeom>
              <a:avLst/>
              <a:gdLst/>
              <a:ahLst/>
              <a:cxnLst/>
              <a:rect l="l" t="t" r="r" b="b"/>
              <a:pathLst>
                <a:path w="94" h="98" extrusionOk="0">
                  <a:moveTo>
                    <a:pt x="92" y="84"/>
                  </a:moveTo>
                  <a:lnTo>
                    <a:pt x="50" y="84"/>
                  </a:lnTo>
                  <a:lnTo>
                    <a:pt x="24" y="94"/>
                  </a:lnTo>
                  <a:lnTo>
                    <a:pt x="12" y="98"/>
                  </a:lnTo>
                  <a:lnTo>
                    <a:pt x="16" y="78"/>
                  </a:lnTo>
                  <a:lnTo>
                    <a:pt x="14" y="72"/>
                  </a:lnTo>
                  <a:lnTo>
                    <a:pt x="8" y="68"/>
                  </a:lnTo>
                  <a:lnTo>
                    <a:pt x="0" y="66"/>
                  </a:lnTo>
                  <a:lnTo>
                    <a:pt x="0" y="56"/>
                  </a:lnTo>
                  <a:lnTo>
                    <a:pt x="0" y="48"/>
                  </a:lnTo>
                  <a:lnTo>
                    <a:pt x="6" y="44"/>
                  </a:lnTo>
                  <a:lnTo>
                    <a:pt x="4" y="34"/>
                  </a:lnTo>
                  <a:lnTo>
                    <a:pt x="10" y="32"/>
                  </a:lnTo>
                  <a:lnTo>
                    <a:pt x="8" y="18"/>
                  </a:lnTo>
                  <a:lnTo>
                    <a:pt x="4" y="10"/>
                  </a:lnTo>
                  <a:lnTo>
                    <a:pt x="6" y="2"/>
                  </a:lnTo>
                  <a:lnTo>
                    <a:pt x="46" y="0"/>
                  </a:lnTo>
                  <a:lnTo>
                    <a:pt x="66" y="14"/>
                  </a:lnTo>
                  <a:lnTo>
                    <a:pt x="76" y="6"/>
                  </a:lnTo>
                  <a:lnTo>
                    <a:pt x="90" y="12"/>
                  </a:lnTo>
                  <a:lnTo>
                    <a:pt x="94" y="40"/>
                  </a:lnTo>
                  <a:lnTo>
                    <a:pt x="84" y="62"/>
                  </a:lnTo>
                  <a:lnTo>
                    <a:pt x="92" y="84"/>
                  </a:lnTo>
                  <a:close/>
                </a:path>
              </a:pathLst>
            </a:custGeom>
            <a:solidFill>
              <a:schemeClr val="lt1"/>
            </a:solid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66" name="Google Shape;166;p5"/>
            <p:cNvSpPr/>
            <p:nvPr/>
          </p:nvSpPr>
          <p:spPr>
            <a:xfrm>
              <a:off x="3786672" y="3819277"/>
              <a:ext cx="111045" cy="91899"/>
            </a:xfrm>
            <a:custGeom>
              <a:avLst/>
              <a:gdLst/>
              <a:ahLst/>
              <a:cxnLst/>
              <a:rect l="l" t="t" r="r" b="b"/>
              <a:pathLst>
                <a:path w="29" h="24" extrusionOk="0">
                  <a:moveTo>
                    <a:pt x="4" y="0"/>
                  </a:moveTo>
                  <a:lnTo>
                    <a:pt x="29" y="0"/>
                  </a:lnTo>
                  <a:lnTo>
                    <a:pt x="26" y="22"/>
                  </a:lnTo>
                  <a:lnTo>
                    <a:pt x="2" y="24"/>
                  </a:lnTo>
                  <a:lnTo>
                    <a:pt x="0" y="10"/>
                  </a:lnTo>
                  <a:lnTo>
                    <a:pt x="4" y="0"/>
                  </a:lnTo>
                  <a:close/>
                </a:path>
              </a:pathLst>
            </a:custGeom>
            <a:solidFill>
              <a:schemeClr val="lt1"/>
            </a:solid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67" name="Google Shape;167;p5"/>
            <p:cNvSpPr/>
            <p:nvPr/>
          </p:nvSpPr>
          <p:spPr>
            <a:xfrm>
              <a:off x="4219366" y="5327960"/>
              <a:ext cx="995578" cy="834754"/>
            </a:xfrm>
            <a:custGeom>
              <a:avLst/>
              <a:gdLst/>
              <a:ahLst/>
              <a:cxnLst/>
              <a:rect l="l" t="t" r="r" b="b"/>
              <a:pathLst>
                <a:path w="260" h="218" extrusionOk="0">
                  <a:moveTo>
                    <a:pt x="0" y="108"/>
                  </a:moveTo>
                  <a:lnTo>
                    <a:pt x="2" y="104"/>
                  </a:lnTo>
                  <a:lnTo>
                    <a:pt x="6" y="102"/>
                  </a:lnTo>
                  <a:lnTo>
                    <a:pt x="8" y="102"/>
                  </a:lnTo>
                  <a:lnTo>
                    <a:pt x="14" y="110"/>
                  </a:lnTo>
                  <a:lnTo>
                    <a:pt x="22" y="114"/>
                  </a:lnTo>
                  <a:lnTo>
                    <a:pt x="38" y="114"/>
                  </a:lnTo>
                  <a:lnTo>
                    <a:pt x="54" y="104"/>
                  </a:lnTo>
                  <a:lnTo>
                    <a:pt x="54" y="46"/>
                  </a:lnTo>
                  <a:lnTo>
                    <a:pt x="66" y="58"/>
                  </a:lnTo>
                  <a:lnTo>
                    <a:pt x="66" y="78"/>
                  </a:lnTo>
                  <a:lnTo>
                    <a:pt x="82" y="78"/>
                  </a:lnTo>
                  <a:lnTo>
                    <a:pt x="96" y="66"/>
                  </a:lnTo>
                  <a:lnTo>
                    <a:pt x="100" y="54"/>
                  </a:lnTo>
                  <a:lnTo>
                    <a:pt x="110" y="54"/>
                  </a:lnTo>
                  <a:lnTo>
                    <a:pt x="120" y="62"/>
                  </a:lnTo>
                  <a:lnTo>
                    <a:pt x="140" y="60"/>
                  </a:lnTo>
                  <a:lnTo>
                    <a:pt x="148" y="46"/>
                  </a:lnTo>
                  <a:lnTo>
                    <a:pt x="186" y="6"/>
                  </a:lnTo>
                  <a:lnTo>
                    <a:pt x="196" y="6"/>
                  </a:lnTo>
                  <a:lnTo>
                    <a:pt x="198" y="0"/>
                  </a:lnTo>
                  <a:lnTo>
                    <a:pt x="228" y="2"/>
                  </a:lnTo>
                  <a:lnTo>
                    <a:pt x="236" y="8"/>
                  </a:lnTo>
                  <a:lnTo>
                    <a:pt x="241" y="31"/>
                  </a:lnTo>
                  <a:lnTo>
                    <a:pt x="241" y="55"/>
                  </a:lnTo>
                  <a:lnTo>
                    <a:pt x="217" y="69"/>
                  </a:lnTo>
                  <a:lnTo>
                    <a:pt x="227" y="93"/>
                  </a:lnTo>
                  <a:lnTo>
                    <a:pt x="260" y="80"/>
                  </a:lnTo>
                  <a:lnTo>
                    <a:pt x="254" y="90"/>
                  </a:lnTo>
                  <a:lnTo>
                    <a:pt x="254" y="104"/>
                  </a:lnTo>
                  <a:lnTo>
                    <a:pt x="246" y="110"/>
                  </a:lnTo>
                  <a:lnTo>
                    <a:pt x="230" y="130"/>
                  </a:lnTo>
                  <a:lnTo>
                    <a:pt x="224" y="142"/>
                  </a:lnTo>
                  <a:lnTo>
                    <a:pt x="210" y="160"/>
                  </a:lnTo>
                  <a:lnTo>
                    <a:pt x="188" y="176"/>
                  </a:lnTo>
                  <a:lnTo>
                    <a:pt x="164" y="198"/>
                  </a:lnTo>
                  <a:lnTo>
                    <a:pt x="142" y="202"/>
                  </a:lnTo>
                  <a:lnTo>
                    <a:pt x="128" y="208"/>
                  </a:lnTo>
                  <a:lnTo>
                    <a:pt x="110" y="206"/>
                  </a:lnTo>
                  <a:lnTo>
                    <a:pt x="88" y="206"/>
                  </a:lnTo>
                  <a:lnTo>
                    <a:pt x="70" y="212"/>
                  </a:lnTo>
                  <a:lnTo>
                    <a:pt x="50" y="218"/>
                  </a:lnTo>
                  <a:lnTo>
                    <a:pt x="34" y="210"/>
                  </a:lnTo>
                  <a:lnTo>
                    <a:pt x="28" y="198"/>
                  </a:lnTo>
                  <a:lnTo>
                    <a:pt x="20" y="184"/>
                  </a:lnTo>
                  <a:lnTo>
                    <a:pt x="30" y="172"/>
                  </a:lnTo>
                  <a:lnTo>
                    <a:pt x="22" y="158"/>
                  </a:lnTo>
                  <a:lnTo>
                    <a:pt x="12" y="144"/>
                  </a:lnTo>
                  <a:lnTo>
                    <a:pt x="6" y="122"/>
                  </a:lnTo>
                  <a:lnTo>
                    <a:pt x="0" y="108"/>
                  </a:lnTo>
                  <a:close/>
                </a:path>
              </a:pathLst>
            </a:custGeom>
            <a:solidFill>
              <a:schemeClr val="accent2"/>
            </a:solid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68" name="Google Shape;168;p5"/>
            <p:cNvSpPr/>
            <p:nvPr/>
          </p:nvSpPr>
          <p:spPr>
            <a:xfrm>
              <a:off x="4747788" y="4929729"/>
              <a:ext cx="459498" cy="405889"/>
            </a:xfrm>
            <a:custGeom>
              <a:avLst/>
              <a:gdLst/>
              <a:ahLst/>
              <a:cxnLst/>
              <a:rect l="l" t="t" r="r" b="b"/>
              <a:pathLst>
                <a:path w="120" h="106" extrusionOk="0">
                  <a:moveTo>
                    <a:pt x="60" y="104"/>
                  </a:moveTo>
                  <a:lnTo>
                    <a:pt x="58" y="98"/>
                  </a:lnTo>
                  <a:lnTo>
                    <a:pt x="44" y="96"/>
                  </a:lnTo>
                  <a:lnTo>
                    <a:pt x="36" y="76"/>
                  </a:lnTo>
                  <a:lnTo>
                    <a:pt x="12" y="64"/>
                  </a:lnTo>
                  <a:lnTo>
                    <a:pt x="8" y="48"/>
                  </a:lnTo>
                  <a:lnTo>
                    <a:pt x="0" y="36"/>
                  </a:lnTo>
                  <a:lnTo>
                    <a:pt x="28" y="34"/>
                  </a:lnTo>
                  <a:lnTo>
                    <a:pt x="42" y="16"/>
                  </a:lnTo>
                  <a:lnTo>
                    <a:pt x="54" y="14"/>
                  </a:lnTo>
                  <a:lnTo>
                    <a:pt x="62" y="0"/>
                  </a:lnTo>
                  <a:lnTo>
                    <a:pt x="78" y="0"/>
                  </a:lnTo>
                  <a:lnTo>
                    <a:pt x="118" y="14"/>
                  </a:lnTo>
                  <a:lnTo>
                    <a:pt x="120" y="42"/>
                  </a:lnTo>
                  <a:lnTo>
                    <a:pt x="120" y="72"/>
                  </a:lnTo>
                  <a:lnTo>
                    <a:pt x="112" y="90"/>
                  </a:lnTo>
                  <a:lnTo>
                    <a:pt x="90" y="106"/>
                  </a:lnTo>
                  <a:lnTo>
                    <a:pt x="60" y="104"/>
                  </a:lnTo>
                  <a:close/>
                </a:path>
              </a:pathLst>
            </a:custGeom>
            <a:solidFill>
              <a:schemeClr val="accent2"/>
            </a:solid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69" name="Google Shape;169;p5"/>
            <p:cNvSpPr/>
            <p:nvPr/>
          </p:nvSpPr>
          <p:spPr>
            <a:xfrm>
              <a:off x="4426140" y="5067578"/>
              <a:ext cx="551397" cy="559055"/>
            </a:xfrm>
            <a:custGeom>
              <a:avLst/>
              <a:gdLst/>
              <a:ahLst/>
              <a:cxnLst/>
              <a:rect l="l" t="t" r="r" b="b"/>
              <a:pathLst>
                <a:path w="144" h="146" extrusionOk="0">
                  <a:moveTo>
                    <a:pt x="0" y="114"/>
                  </a:moveTo>
                  <a:lnTo>
                    <a:pt x="0" y="66"/>
                  </a:lnTo>
                  <a:lnTo>
                    <a:pt x="14" y="66"/>
                  </a:lnTo>
                  <a:lnTo>
                    <a:pt x="16" y="4"/>
                  </a:lnTo>
                  <a:lnTo>
                    <a:pt x="50" y="0"/>
                  </a:lnTo>
                  <a:lnTo>
                    <a:pt x="56" y="8"/>
                  </a:lnTo>
                  <a:lnTo>
                    <a:pt x="84" y="0"/>
                  </a:lnTo>
                  <a:lnTo>
                    <a:pt x="92" y="12"/>
                  </a:lnTo>
                  <a:lnTo>
                    <a:pt x="96" y="28"/>
                  </a:lnTo>
                  <a:lnTo>
                    <a:pt x="120" y="40"/>
                  </a:lnTo>
                  <a:lnTo>
                    <a:pt x="128" y="60"/>
                  </a:lnTo>
                  <a:lnTo>
                    <a:pt x="142" y="62"/>
                  </a:lnTo>
                  <a:lnTo>
                    <a:pt x="144" y="70"/>
                  </a:lnTo>
                  <a:lnTo>
                    <a:pt x="142" y="74"/>
                  </a:lnTo>
                  <a:lnTo>
                    <a:pt x="132" y="74"/>
                  </a:lnTo>
                  <a:lnTo>
                    <a:pt x="94" y="114"/>
                  </a:lnTo>
                  <a:lnTo>
                    <a:pt x="86" y="128"/>
                  </a:lnTo>
                  <a:lnTo>
                    <a:pt x="66" y="130"/>
                  </a:lnTo>
                  <a:lnTo>
                    <a:pt x="56" y="122"/>
                  </a:lnTo>
                  <a:lnTo>
                    <a:pt x="46" y="122"/>
                  </a:lnTo>
                  <a:lnTo>
                    <a:pt x="42" y="134"/>
                  </a:lnTo>
                  <a:lnTo>
                    <a:pt x="28" y="146"/>
                  </a:lnTo>
                  <a:lnTo>
                    <a:pt x="12" y="146"/>
                  </a:lnTo>
                  <a:lnTo>
                    <a:pt x="12" y="126"/>
                  </a:lnTo>
                  <a:lnTo>
                    <a:pt x="0" y="114"/>
                  </a:lnTo>
                  <a:close/>
                </a:path>
              </a:pathLst>
            </a:custGeom>
            <a:solidFill>
              <a:schemeClr val="lt1"/>
            </a:solid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70" name="Google Shape;170;p5"/>
            <p:cNvSpPr/>
            <p:nvPr/>
          </p:nvSpPr>
          <p:spPr>
            <a:xfrm>
              <a:off x="3943667" y="5029287"/>
              <a:ext cx="543739" cy="735196"/>
            </a:xfrm>
            <a:custGeom>
              <a:avLst/>
              <a:gdLst/>
              <a:ahLst/>
              <a:cxnLst/>
              <a:rect l="l" t="t" r="r" b="b"/>
              <a:pathLst>
                <a:path w="142" h="192" extrusionOk="0">
                  <a:moveTo>
                    <a:pt x="0" y="0"/>
                  </a:moveTo>
                  <a:lnTo>
                    <a:pt x="98" y="0"/>
                  </a:lnTo>
                  <a:lnTo>
                    <a:pt x="106" y="6"/>
                  </a:lnTo>
                  <a:lnTo>
                    <a:pt x="134" y="8"/>
                  </a:lnTo>
                  <a:lnTo>
                    <a:pt x="142" y="14"/>
                  </a:lnTo>
                  <a:lnTo>
                    <a:pt x="140" y="76"/>
                  </a:lnTo>
                  <a:lnTo>
                    <a:pt x="126" y="76"/>
                  </a:lnTo>
                  <a:lnTo>
                    <a:pt x="126" y="182"/>
                  </a:lnTo>
                  <a:lnTo>
                    <a:pt x="110" y="192"/>
                  </a:lnTo>
                  <a:lnTo>
                    <a:pt x="94" y="192"/>
                  </a:lnTo>
                  <a:lnTo>
                    <a:pt x="86" y="188"/>
                  </a:lnTo>
                  <a:lnTo>
                    <a:pt x="80" y="180"/>
                  </a:lnTo>
                  <a:lnTo>
                    <a:pt x="72" y="186"/>
                  </a:lnTo>
                  <a:lnTo>
                    <a:pt x="52" y="164"/>
                  </a:lnTo>
                  <a:lnTo>
                    <a:pt x="44" y="126"/>
                  </a:lnTo>
                  <a:lnTo>
                    <a:pt x="38" y="114"/>
                  </a:lnTo>
                  <a:lnTo>
                    <a:pt x="38" y="82"/>
                  </a:lnTo>
                  <a:lnTo>
                    <a:pt x="12" y="36"/>
                  </a:lnTo>
                  <a:lnTo>
                    <a:pt x="0" y="16"/>
                  </a:lnTo>
                  <a:lnTo>
                    <a:pt x="0" y="0"/>
                  </a:lnTo>
                  <a:close/>
                </a:path>
              </a:pathLst>
            </a:custGeom>
            <a:solidFill>
              <a:schemeClr val="lt1"/>
            </a:solid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71" name="Google Shape;171;p5"/>
            <p:cNvSpPr/>
            <p:nvPr/>
          </p:nvSpPr>
          <p:spPr>
            <a:xfrm>
              <a:off x="5061778" y="4600423"/>
              <a:ext cx="620322" cy="1033869"/>
            </a:xfrm>
            <a:custGeom>
              <a:avLst/>
              <a:gdLst/>
              <a:ahLst/>
              <a:cxnLst/>
              <a:rect l="l" t="t" r="r" b="b"/>
              <a:pathLst>
                <a:path w="162" h="270" extrusionOk="0">
                  <a:moveTo>
                    <a:pt x="0" y="88"/>
                  </a:moveTo>
                  <a:lnTo>
                    <a:pt x="0" y="72"/>
                  </a:lnTo>
                  <a:lnTo>
                    <a:pt x="50" y="64"/>
                  </a:lnTo>
                  <a:lnTo>
                    <a:pt x="66" y="64"/>
                  </a:lnTo>
                  <a:lnTo>
                    <a:pt x="64" y="94"/>
                  </a:lnTo>
                  <a:lnTo>
                    <a:pt x="76" y="106"/>
                  </a:lnTo>
                  <a:lnTo>
                    <a:pt x="86" y="92"/>
                  </a:lnTo>
                  <a:lnTo>
                    <a:pt x="84" y="64"/>
                  </a:lnTo>
                  <a:lnTo>
                    <a:pt x="70" y="48"/>
                  </a:lnTo>
                  <a:lnTo>
                    <a:pt x="64" y="32"/>
                  </a:lnTo>
                  <a:lnTo>
                    <a:pt x="68" y="16"/>
                  </a:lnTo>
                  <a:lnTo>
                    <a:pt x="90" y="18"/>
                  </a:lnTo>
                  <a:lnTo>
                    <a:pt x="116" y="20"/>
                  </a:lnTo>
                  <a:lnTo>
                    <a:pt x="142" y="10"/>
                  </a:lnTo>
                  <a:lnTo>
                    <a:pt x="158" y="0"/>
                  </a:lnTo>
                  <a:lnTo>
                    <a:pt x="158" y="40"/>
                  </a:lnTo>
                  <a:lnTo>
                    <a:pt x="162" y="80"/>
                  </a:lnTo>
                  <a:lnTo>
                    <a:pt x="144" y="98"/>
                  </a:lnTo>
                  <a:lnTo>
                    <a:pt x="112" y="118"/>
                  </a:lnTo>
                  <a:lnTo>
                    <a:pt x="76" y="150"/>
                  </a:lnTo>
                  <a:lnTo>
                    <a:pt x="68" y="154"/>
                  </a:lnTo>
                  <a:lnTo>
                    <a:pt x="70" y="168"/>
                  </a:lnTo>
                  <a:lnTo>
                    <a:pt x="80" y="196"/>
                  </a:lnTo>
                  <a:lnTo>
                    <a:pt x="76" y="228"/>
                  </a:lnTo>
                  <a:lnTo>
                    <a:pt x="38" y="248"/>
                  </a:lnTo>
                  <a:lnTo>
                    <a:pt x="34" y="256"/>
                  </a:lnTo>
                  <a:lnTo>
                    <a:pt x="38" y="264"/>
                  </a:lnTo>
                  <a:lnTo>
                    <a:pt x="40" y="270"/>
                  </a:lnTo>
                  <a:lnTo>
                    <a:pt x="24" y="268"/>
                  </a:lnTo>
                  <a:lnTo>
                    <a:pt x="24" y="258"/>
                  </a:lnTo>
                  <a:lnTo>
                    <a:pt x="24" y="222"/>
                  </a:lnTo>
                  <a:lnTo>
                    <a:pt x="16" y="198"/>
                  </a:lnTo>
                  <a:lnTo>
                    <a:pt x="8" y="192"/>
                  </a:lnTo>
                  <a:lnTo>
                    <a:pt x="30" y="176"/>
                  </a:lnTo>
                  <a:lnTo>
                    <a:pt x="38" y="158"/>
                  </a:lnTo>
                  <a:lnTo>
                    <a:pt x="38" y="128"/>
                  </a:lnTo>
                  <a:lnTo>
                    <a:pt x="36" y="100"/>
                  </a:lnTo>
                  <a:lnTo>
                    <a:pt x="0" y="88"/>
                  </a:lnTo>
                  <a:close/>
                </a:path>
              </a:pathLst>
            </a:custGeom>
            <a:no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72" name="Google Shape;172;p5"/>
            <p:cNvSpPr/>
            <p:nvPr/>
          </p:nvSpPr>
          <p:spPr>
            <a:xfrm>
              <a:off x="5199628" y="4546815"/>
              <a:ext cx="191457" cy="459497"/>
            </a:xfrm>
            <a:custGeom>
              <a:avLst/>
              <a:gdLst/>
              <a:ahLst/>
              <a:cxnLst/>
              <a:rect l="l" t="t" r="r" b="b"/>
              <a:pathLst>
                <a:path w="50" h="120" extrusionOk="0">
                  <a:moveTo>
                    <a:pt x="4" y="50"/>
                  </a:moveTo>
                  <a:lnTo>
                    <a:pt x="10" y="44"/>
                  </a:lnTo>
                  <a:lnTo>
                    <a:pt x="12" y="18"/>
                  </a:lnTo>
                  <a:lnTo>
                    <a:pt x="14" y="14"/>
                  </a:lnTo>
                  <a:lnTo>
                    <a:pt x="8" y="0"/>
                  </a:lnTo>
                  <a:lnTo>
                    <a:pt x="22" y="0"/>
                  </a:lnTo>
                  <a:lnTo>
                    <a:pt x="30" y="12"/>
                  </a:lnTo>
                  <a:lnTo>
                    <a:pt x="32" y="30"/>
                  </a:lnTo>
                  <a:lnTo>
                    <a:pt x="28" y="46"/>
                  </a:lnTo>
                  <a:lnTo>
                    <a:pt x="34" y="62"/>
                  </a:lnTo>
                  <a:lnTo>
                    <a:pt x="48" y="78"/>
                  </a:lnTo>
                  <a:lnTo>
                    <a:pt x="50" y="106"/>
                  </a:lnTo>
                  <a:lnTo>
                    <a:pt x="40" y="120"/>
                  </a:lnTo>
                  <a:lnTo>
                    <a:pt x="28" y="108"/>
                  </a:lnTo>
                  <a:lnTo>
                    <a:pt x="30" y="78"/>
                  </a:lnTo>
                  <a:lnTo>
                    <a:pt x="10" y="78"/>
                  </a:lnTo>
                  <a:lnTo>
                    <a:pt x="0" y="64"/>
                  </a:lnTo>
                  <a:lnTo>
                    <a:pt x="4" y="50"/>
                  </a:lnTo>
                  <a:close/>
                </a:path>
              </a:pathLst>
            </a:custGeom>
            <a:solidFill>
              <a:schemeClr val="accent2"/>
            </a:solid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73" name="Google Shape;173;p5"/>
            <p:cNvSpPr/>
            <p:nvPr/>
          </p:nvSpPr>
          <p:spPr>
            <a:xfrm>
              <a:off x="4548673" y="4470232"/>
              <a:ext cx="704563" cy="597347"/>
            </a:xfrm>
            <a:custGeom>
              <a:avLst/>
              <a:gdLst/>
              <a:ahLst/>
              <a:cxnLst/>
              <a:rect l="l" t="t" r="r" b="b"/>
              <a:pathLst>
                <a:path w="184" h="156" extrusionOk="0">
                  <a:moveTo>
                    <a:pt x="52" y="156"/>
                  </a:moveTo>
                  <a:lnTo>
                    <a:pt x="46" y="150"/>
                  </a:lnTo>
                  <a:lnTo>
                    <a:pt x="20" y="148"/>
                  </a:lnTo>
                  <a:lnTo>
                    <a:pt x="2" y="128"/>
                  </a:lnTo>
                  <a:lnTo>
                    <a:pt x="0" y="76"/>
                  </a:lnTo>
                  <a:lnTo>
                    <a:pt x="30" y="76"/>
                  </a:lnTo>
                  <a:lnTo>
                    <a:pt x="30" y="42"/>
                  </a:lnTo>
                  <a:lnTo>
                    <a:pt x="48" y="50"/>
                  </a:lnTo>
                  <a:lnTo>
                    <a:pt x="68" y="58"/>
                  </a:lnTo>
                  <a:lnTo>
                    <a:pt x="82" y="52"/>
                  </a:lnTo>
                  <a:lnTo>
                    <a:pt x="90" y="64"/>
                  </a:lnTo>
                  <a:lnTo>
                    <a:pt x="102" y="70"/>
                  </a:lnTo>
                  <a:lnTo>
                    <a:pt x="110" y="82"/>
                  </a:lnTo>
                  <a:lnTo>
                    <a:pt x="124" y="82"/>
                  </a:lnTo>
                  <a:lnTo>
                    <a:pt x="124" y="64"/>
                  </a:lnTo>
                  <a:lnTo>
                    <a:pt x="110" y="58"/>
                  </a:lnTo>
                  <a:lnTo>
                    <a:pt x="100" y="48"/>
                  </a:lnTo>
                  <a:lnTo>
                    <a:pt x="104" y="26"/>
                  </a:lnTo>
                  <a:lnTo>
                    <a:pt x="102" y="8"/>
                  </a:lnTo>
                  <a:lnTo>
                    <a:pt x="118" y="0"/>
                  </a:lnTo>
                  <a:lnTo>
                    <a:pt x="136" y="0"/>
                  </a:lnTo>
                  <a:lnTo>
                    <a:pt x="178" y="20"/>
                  </a:lnTo>
                  <a:lnTo>
                    <a:pt x="184" y="34"/>
                  </a:lnTo>
                  <a:lnTo>
                    <a:pt x="180" y="40"/>
                  </a:lnTo>
                  <a:lnTo>
                    <a:pt x="180" y="64"/>
                  </a:lnTo>
                  <a:lnTo>
                    <a:pt x="174" y="70"/>
                  </a:lnTo>
                  <a:lnTo>
                    <a:pt x="170" y="84"/>
                  </a:lnTo>
                  <a:lnTo>
                    <a:pt x="180" y="98"/>
                  </a:lnTo>
                  <a:lnTo>
                    <a:pt x="134" y="106"/>
                  </a:lnTo>
                  <a:lnTo>
                    <a:pt x="134" y="122"/>
                  </a:lnTo>
                  <a:lnTo>
                    <a:pt x="114" y="120"/>
                  </a:lnTo>
                  <a:lnTo>
                    <a:pt x="106" y="134"/>
                  </a:lnTo>
                  <a:lnTo>
                    <a:pt x="94" y="136"/>
                  </a:lnTo>
                  <a:lnTo>
                    <a:pt x="80" y="154"/>
                  </a:lnTo>
                  <a:lnTo>
                    <a:pt x="52" y="156"/>
                  </a:lnTo>
                  <a:close/>
                </a:path>
              </a:pathLst>
            </a:custGeom>
            <a:no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74" name="Google Shape;174;p5"/>
            <p:cNvSpPr/>
            <p:nvPr/>
          </p:nvSpPr>
          <p:spPr>
            <a:xfrm>
              <a:off x="5000512" y="4026051"/>
              <a:ext cx="666272" cy="650955"/>
            </a:xfrm>
            <a:custGeom>
              <a:avLst/>
              <a:gdLst/>
              <a:ahLst/>
              <a:cxnLst/>
              <a:rect l="l" t="t" r="r" b="b"/>
              <a:pathLst>
                <a:path w="174" h="170" extrusionOk="0">
                  <a:moveTo>
                    <a:pt x="18" y="116"/>
                  </a:moveTo>
                  <a:lnTo>
                    <a:pt x="16" y="100"/>
                  </a:lnTo>
                  <a:lnTo>
                    <a:pt x="2" y="82"/>
                  </a:lnTo>
                  <a:lnTo>
                    <a:pt x="0" y="56"/>
                  </a:lnTo>
                  <a:lnTo>
                    <a:pt x="20" y="34"/>
                  </a:lnTo>
                  <a:lnTo>
                    <a:pt x="16" y="20"/>
                  </a:lnTo>
                  <a:lnTo>
                    <a:pt x="22" y="12"/>
                  </a:lnTo>
                  <a:lnTo>
                    <a:pt x="16" y="0"/>
                  </a:lnTo>
                  <a:lnTo>
                    <a:pt x="38" y="0"/>
                  </a:lnTo>
                  <a:lnTo>
                    <a:pt x="76" y="2"/>
                  </a:lnTo>
                  <a:lnTo>
                    <a:pt x="128" y="30"/>
                  </a:lnTo>
                  <a:lnTo>
                    <a:pt x="132" y="40"/>
                  </a:lnTo>
                  <a:lnTo>
                    <a:pt x="156" y="58"/>
                  </a:lnTo>
                  <a:lnTo>
                    <a:pt x="150" y="72"/>
                  </a:lnTo>
                  <a:lnTo>
                    <a:pt x="148" y="86"/>
                  </a:lnTo>
                  <a:lnTo>
                    <a:pt x="156" y="98"/>
                  </a:lnTo>
                  <a:lnTo>
                    <a:pt x="156" y="126"/>
                  </a:lnTo>
                  <a:lnTo>
                    <a:pt x="174" y="150"/>
                  </a:lnTo>
                  <a:lnTo>
                    <a:pt x="158" y="160"/>
                  </a:lnTo>
                  <a:lnTo>
                    <a:pt x="132" y="170"/>
                  </a:lnTo>
                  <a:lnTo>
                    <a:pt x="84" y="166"/>
                  </a:lnTo>
                  <a:lnTo>
                    <a:pt x="82" y="148"/>
                  </a:lnTo>
                  <a:lnTo>
                    <a:pt x="74" y="136"/>
                  </a:lnTo>
                  <a:lnTo>
                    <a:pt x="60" y="136"/>
                  </a:lnTo>
                  <a:lnTo>
                    <a:pt x="18" y="116"/>
                  </a:lnTo>
                  <a:close/>
                </a:path>
              </a:pathLst>
            </a:custGeom>
            <a:solidFill>
              <a:schemeClr val="accent2"/>
            </a:solid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dirty="0">
                <a:solidFill>
                  <a:schemeClr val="dk1"/>
                </a:solidFill>
                <a:latin typeface="Calibri"/>
                <a:ea typeface="Calibri"/>
                <a:cs typeface="Calibri"/>
                <a:sym typeface="Calibri"/>
              </a:endParaRPr>
            </a:p>
          </p:txBody>
        </p:sp>
        <p:sp>
          <p:nvSpPr>
            <p:cNvPr id="175" name="Google Shape;175;p5"/>
            <p:cNvSpPr/>
            <p:nvPr/>
          </p:nvSpPr>
          <p:spPr>
            <a:xfrm>
              <a:off x="4992854" y="4102634"/>
              <a:ext cx="84241" cy="137849"/>
            </a:xfrm>
            <a:custGeom>
              <a:avLst/>
              <a:gdLst/>
              <a:ahLst/>
              <a:cxnLst/>
              <a:rect l="l" t="t" r="r" b="b"/>
              <a:pathLst>
                <a:path w="22" h="36" extrusionOk="0">
                  <a:moveTo>
                    <a:pt x="18" y="0"/>
                  </a:moveTo>
                  <a:lnTo>
                    <a:pt x="10" y="2"/>
                  </a:lnTo>
                  <a:lnTo>
                    <a:pt x="0" y="12"/>
                  </a:lnTo>
                  <a:lnTo>
                    <a:pt x="2" y="36"/>
                  </a:lnTo>
                  <a:lnTo>
                    <a:pt x="22" y="14"/>
                  </a:lnTo>
                  <a:lnTo>
                    <a:pt x="18" y="0"/>
                  </a:lnTo>
                  <a:close/>
                </a:path>
              </a:pathLst>
            </a:custGeom>
            <a:no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76" name="Google Shape;176;p5"/>
            <p:cNvSpPr/>
            <p:nvPr/>
          </p:nvSpPr>
          <p:spPr>
            <a:xfrm>
              <a:off x="4969879" y="4026051"/>
              <a:ext cx="114874" cy="122533"/>
            </a:xfrm>
            <a:custGeom>
              <a:avLst/>
              <a:gdLst/>
              <a:ahLst/>
              <a:cxnLst/>
              <a:rect l="l" t="t" r="r" b="b"/>
              <a:pathLst>
                <a:path w="30" h="32" extrusionOk="0">
                  <a:moveTo>
                    <a:pt x="10" y="2"/>
                  </a:moveTo>
                  <a:lnTo>
                    <a:pt x="24" y="0"/>
                  </a:lnTo>
                  <a:lnTo>
                    <a:pt x="30" y="12"/>
                  </a:lnTo>
                  <a:lnTo>
                    <a:pt x="24" y="20"/>
                  </a:lnTo>
                  <a:lnTo>
                    <a:pt x="16" y="22"/>
                  </a:lnTo>
                  <a:lnTo>
                    <a:pt x="6" y="32"/>
                  </a:lnTo>
                  <a:lnTo>
                    <a:pt x="0" y="16"/>
                  </a:lnTo>
                  <a:lnTo>
                    <a:pt x="10" y="2"/>
                  </a:lnTo>
                  <a:close/>
                </a:path>
              </a:pathLst>
            </a:custGeom>
            <a:no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77" name="Google Shape;177;p5"/>
            <p:cNvSpPr/>
            <p:nvPr/>
          </p:nvSpPr>
          <p:spPr>
            <a:xfrm>
              <a:off x="5007817" y="3711614"/>
              <a:ext cx="330189" cy="322263"/>
            </a:xfrm>
            <a:custGeom>
              <a:avLst/>
              <a:gdLst/>
              <a:ahLst/>
              <a:cxnLst/>
              <a:rect l="l" t="t" r="r" b="b"/>
              <a:pathLst>
                <a:path w="86" h="84" extrusionOk="0">
                  <a:moveTo>
                    <a:pt x="0" y="84"/>
                  </a:moveTo>
                  <a:lnTo>
                    <a:pt x="2" y="64"/>
                  </a:lnTo>
                  <a:lnTo>
                    <a:pt x="6" y="52"/>
                  </a:lnTo>
                  <a:lnTo>
                    <a:pt x="26" y="34"/>
                  </a:lnTo>
                  <a:lnTo>
                    <a:pt x="26" y="30"/>
                  </a:lnTo>
                  <a:lnTo>
                    <a:pt x="20" y="28"/>
                  </a:lnTo>
                  <a:lnTo>
                    <a:pt x="16" y="4"/>
                  </a:lnTo>
                  <a:lnTo>
                    <a:pt x="68" y="0"/>
                  </a:lnTo>
                  <a:lnTo>
                    <a:pt x="80" y="20"/>
                  </a:lnTo>
                  <a:lnTo>
                    <a:pt x="86" y="42"/>
                  </a:lnTo>
                  <a:lnTo>
                    <a:pt x="72" y="58"/>
                  </a:lnTo>
                  <a:lnTo>
                    <a:pt x="76" y="72"/>
                  </a:lnTo>
                  <a:lnTo>
                    <a:pt x="70" y="84"/>
                  </a:lnTo>
                  <a:lnTo>
                    <a:pt x="36" y="82"/>
                  </a:lnTo>
                  <a:lnTo>
                    <a:pt x="14" y="82"/>
                  </a:lnTo>
                  <a:lnTo>
                    <a:pt x="0" y="84"/>
                  </a:lnTo>
                  <a:close/>
                </a:path>
              </a:pathLst>
            </a:custGeom>
            <a:no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78" name="Google Shape;178;p5"/>
            <p:cNvSpPr/>
            <p:nvPr/>
          </p:nvSpPr>
          <p:spPr>
            <a:xfrm>
              <a:off x="3943667" y="4317066"/>
              <a:ext cx="804121" cy="781146"/>
            </a:xfrm>
            <a:custGeom>
              <a:avLst/>
              <a:gdLst/>
              <a:ahLst/>
              <a:cxnLst/>
              <a:rect l="l" t="t" r="r" b="b"/>
              <a:pathLst>
                <a:path w="210" h="204" extrusionOk="0">
                  <a:moveTo>
                    <a:pt x="0" y="186"/>
                  </a:moveTo>
                  <a:lnTo>
                    <a:pt x="0" y="162"/>
                  </a:lnTo>
                  <a:lnTo>
                    <a:pt x="8" y="126"/>
                  </a:lnTo>
                  <a:lnTo>
                    <a:pt x="28" y="94"/>
                  </a:lnTo>
                  <a:lnTo>
                    <a:pt x="28" y="78"/>
                  </a:lnTo>
                  <a:lnTo>
                    <a:pt x="16" y="52"/>
                  </a:lnTo>
                  <a:lnTo>
                    <a:pt x="20" y="38"/>
                  </a:lnTo>
                  <a:lnTo>
                    <a:pt x="0" y="2"/>
                  </a:lnTo>
                  <a:lnTo>
                    <a:pt x="10" y="0"/>
                  </a:lnTo>
                  <a:lnTo>
                    <a:pt x="72" y="0"/>
                  </a:lnTo>
                  <a:lnTo>
                    <a:pt x="76" y="14"/>
                  </a:lnTo>
                  <a:lnTo>
                    <a:pt x="86" y="32"/>
                  </a:lnTo>
                  <a:lnTo>
                    <a:pt x="116" y="34"/>
                  </a:lnTo>
                  <a:lnTo>
                    <a:pt x="126" y="18"/>
                  </a:lnTo>
                  <a:lnTo>
                    <a:pt x="152" y="24"/>
                  </a:lnTo>
                  <a:lnTo>
                    <a:pt x="154" y="64"/>
                  </a:lnTo>
                  <a:lnTo>
                    <a:pt x="164" y="70"/>
                  </a:lnTo>
                  <a:lnTo>
                    <a:pt x="162" y="82"/>
                  </a:lnTo>
                  <a:lnTo>
                    <a:pt x="188" y="82"/>
                  </a:lnTo>
                  <a:lnTo>
                    <a:pt x="188" y="116"/>
                  </a:lnTo>
                  <a:lnTo>
                    <a:pt x="158" y="116"/>
                  </a:lnTo>
                  <a:lnTo>
                    <a:pt x="160" y="168"/>
                  </a:lnTo>
                  <a:lnTo>
                    <a:pt x="178" y="188"/>
                  </a:lnTo>
                  <a:lnTo>
                    <a:pt x="204" y="190"/>
                  </a:lnTo>
                  <a:lnTo>
                    <a:pt x="210" y="196"/>
                  </a:lnTo>
                  <a:lnTo>
                    <a:pt x="204" y="196"/>
                  </a:lnTo>
                  <a:lnTo>
                    <a:pt x="182" y="204"/>
                  </a:lnTo>
                  <a:lnTo>
                    <a:pt x="176" y="196"/>
                  </a:lnTo>
                  <a:lnTo>
                    <a:pt x="142" y="200"/>
                  </a:lnTo>
                  <a:lnTo>
                    <a:pt x="134" y="194"/>
                  </a:lnTo>
                  <a:lnTo>
                    <a:pt x="106" y="192"/>
                  </a:lnTo>
                  <a:lnTo>
                    <a:pt x="98" y="186"/>
                  </a:lnTo>
                  <a:lnTo>
                    <a:pt x="0" y="186"/>
                  </a:lnTo>
                  <a:close/>
                </a:path>
              </a:pathLst>
            </a:custGeom>
            <a:solidFill>
              <a:schemeClr val="lt1"/>
            </a:solid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79" name="Google Shape;179;p5"/>
            <p:cNvSpPr/>
            <p:nvPr/>
          </p:nvSpPr>
          <p:spPr>
            <a:xfrm>
              <a:off x="3966642" y="3635478"/>
              <a:ext cx="1141086" cy="1148744"/>
            </a:xfrm>
            <a:custGeom>
              <a:avLst/>
              <a:gdLst/>
              <a:ahLst/>
              <a:cxnLst/>
              <a:rect l="l" t="t" r="r" b="b"/>
              <a:pathLst>
                <a:path w="298" h="300" extrusionOk="0">
                  <a:moveTo>
                    <a:pt x="0" y="176"/>
                  </a:moveTo>
                  <a:lnTo>
                    <a:pt x="6" y="162"/>
                  </a:lnTo>
                  <a:lnTo>
                    <a:pt x="14" y="160"/>
                  </a:lnTo>
                  <a:lnTo>
                    <a:pt x="34" y="156"/>
                  </a:lnTo>
                  <a:lnTo>
                    <a:pt x="60" y="144"/>
                  </a:lnTo>
                  <a:lnTo>
                    <a:pt x="64" y="112"/>
                  </a:lnTo>
                  <a:lnTo>
                    <a:pt x="88" y="74"/>
                  </a:lnTo>
                  <a:lnTo>
                    <a:pt x="94" y="42"/>
                  </a:lnTo>
                  <a:lnTo>
                    <a:pt x="96" y="30"/>
                  </a:lnTo>
                  <a:lnTo>
                    <a:pt x="98" y="16"/>
                  </a:lnTo>
                  <a:lnTo>
                    <a:pt x="112" y="0"/>
                  </a:lnTo>
                  <a:lnTo>
                    <a:pt x="126" y="14"/>
                  </a:lnTo>
                  <a:lnTo>
                    <a:pt x="138" y="18"/>
                  </a:lnTo>
                  <a:lnTo>
                    <a:pt x="160" y="20"/>
                  </a:lnTo>
                  <a:lnTo>
                    <a:pt x="172" y="12"/>
                  </a:lnTo>
                  <a:lnTo>
                    <a:pt x="206" y="2"/>
                  </a:lnTo>
                  <a:lnTo>
                    <a:pt x="236" y="4"/>
                  </a:lnTo>
                  <a:lnTo>
                    <a:pt x="244" y="14"/>
                  </a:lnTo>
                  <a:lnTo>
                    <a:pt x="272" y="12"/>
                  </a:lnTo>
                  <a:lnTo>
                    <a:pt x="288" y="24"/>
                  </a:lnTo>
                  <a:lnTo>
                    <a:pt x="292" y="48"/>
                  </a:lnTo>
                  <a:lnTo>
                    <a:pt x="298" y="50"/>
                  </a:lnTo>
                  <a:lnTo>
                    <a:pt x="298" y="54"/>
                  </a:lnTo>
                  <a:lnTo>
                    <a:pt x="278" y="72"/>
                  </a:lnTo>
                  <a:lnTo>
                    <a:pt x="274" y="84"/>
                  </a:lnTo>
                  <a:lnTo>
                    <a:pt x="272" y="104"/>
                  </a:lnTo>
                  <a:lnTo>
                    <a:pt x="262" y="118"/>
                  </a:lnTo>
                  <a:lnTo>
                    <a:pt x="268" y="134"/>
                  </a:lnTo>
                  <a:lnTo>
                    <a:pt x="270" y="158"/>
                  </a:lnTo>
                  <a:lnTo>
                    <a:pt x="270" y="172"/>
                  </a:lnTo>
                  <a:lnTo>
                    <a:pt x="272" y="184"/>
                  </a:lnTo>
                  <a:lnTo>
                    <a:pt x="286" y="202"/>
                  </a:lnTo>
                  <a:lnTo>
                    <a:pt x="288" y="218"/>
                  </a:lnTo>
                  <a:lnTo>
                    <a:pt x="270" y="218"/>
                  </a:lnTo>
                  <a:lnTo>
                    <a:pt x="254" y="226"/>
                  </a:lnTo>
                  <a:lnTo>
                    <a:pt x="256" y="244"/>
                  </a:lnTo>
                  <a:lnTo>
                    <a:pt x="252" y="266"/>
                  </a:lnTo>
                  <a:lnTo>
                    <a:pt x="262" y="276"/>
                  </a:lnTo>
                  <a:lnTo>
                    <a:pt x="276" y="282"/>
                  </a:lnTo>
                  <a:lnTo>
                    <a:pt x="276" y="300"/>
                  </a:lnTo>
                  <a:lnTo>
                    <a:pt x="262" y="300"/>
                  </a:lnTo>
                  <a:lnTo>
                    <a:pt x="254" y="288"/>
                  </a:lnTo>
                  <a:lnTo>
                    <a:pt x="242" y="282"/>
                  </a:lnTo>
                  <a:lnTo>
                    <a:pt x="234" y="270"/>
                  </a:lnTo>
                  <a:lnTo>
                    <a:pt x="220" y="276"/>
                  </a:lnTo>
                  <a:lnTo>
                    <a:pt x="182" y="260"/>
                  </a:lnTo>
                  <a:lnTo>
                    <a:pt x="156" y="260"/>
                  </a:lnTo>
                  <a:lnTo>
                    <a:pt x="158" y="248"/>
                  </a:lnTo>
                  <a:lnTo>
                    <a:pt x="148" y="242"/>
                  </a:lnTo>
                  <a:lnTo>
                    <a:pt x="146" y="202"/>
                  </a:lnTo>
                  <a:lnTo>
                    <a:pt x="120" y="196"/>
                  </a:lnTo>
                  <a:lnTo>
                    <a:pt x="110" y="212"/>
                  </a:lnTo>
                  <a:lnTo>
                    <a:pt x="80" y="210"/>
                  </a:lnTo>
                  <a:lnTo>
                    <a:pt x="70" y="192"/>
                  </a:lnTo>
                  <a:lnTo>
                    <a:pt x="66" y="178"/>
                  </a:lnTo>
                  <a:lnTo>
                    <a:pt x="6" y="178"/>
                  </a:lnTo>
                  <a:lnTo>
                    <a:pt x="0" y="176"/>
                  </a:lnTo>
                  <a:close/>
                </a:path>
              </a:pathLst>
            </a:custGeom>
            <a:solidFill>
              <a:schemeClr val="lt1"/>
            </a:solid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80" name="Google Shape;180;p5"/>
            <p:cNvSpPr/>
            <p:nvPr/>
          </p:nvSpPr>
          <p:spPr>
            <a:xfrm>
              <a:off x="3943667" y="4232825"/>
              <a:ext cx="45950" cy="76583"/>
            </a:xfrm>
            <a:custGeom>
              <a:avLst/>
              <a:gdLst/>
              <a:ahLst/>
              <a:cxnLst/>
              <a:rect l="l" t="t" r="r" b="b"/>
              <a:pathLst>
                <a:path w="12" h="20" extrusionOk="0">
                  <a:moveTo>
                    <a:pt x="0" y="4"/>
                  </a:moveTo>
                  <a:lnTo>
                    <a:pt x="10" y="0"/>
                  </a:lnTo>
                  <a:lnTo>
                    <a:pt x="12" y="4"/>
                  </a:lnTo>
                  <a:lnTo>
                    <a:pt x="10" y="12"/>
                  </a:lnTo>
                  <a:lnTo>
                    <a:pt x="0" y="20"/>
                  </a:lnTo>
                  <a:lnTo>
                    <a:pt x="0" y="4"/>
                  </a:lnTo>
                  <a:close/>
                </a:path>
              </a:pathLst>
            </a:custGeom>
            <a:solidFill>
              <a:schemeClr val="lt1"/>
            </a:solid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81" name="Google Shape;181;p5"/>
            <p:cNvSpPr/>
            <p:nvPr/>
          </p:nvSpPr>
          <p:spPr>
            <a:xfrm>
              <a:off x="3886230" y="3742694"/>
              <a:ext cx="448010" cy="505447"/>
            </a:xfrm>
            <a:custGeom>
              <a:avLst/>
              <a:gdLst/>
              <a:ahLst/>
              <a:cxnLst/>
              <a:rect l="l" t="t" r="r" b="b"/>
              <a:pathLst>
                <a:path w="117" h="132" extrusionOk="0">
                  <a:moveTo>
                    <a:pt x="0" y="116"/>
                  </a:moveTo>
                  <a:lnTo>
                    <a:pt x="15" y="116"/>
                  </a:lnTo>
                  <a:lnTo>
                    <a:pt x="15" y="106"/>
                  </a:lnTo>
                  <a:lnTo>
                    <a:pt x="7" y="106"/>
                  </a:lnTo>
                  <a:lnTo>
                    <a:pt x="7" y="94"/>
                  </a:lnTo>
                  <a:lnTo>
                    <a:pt x="15" y="94"/>
                  </a:lnTo>
                  <a:lnTo>
                    <a:pt x="25" y="86"/>
                  </a:lnTo>
                  <a:lnTo>
                    <a:pt x="31" y="94"/>
                  </a:lnTo>
                  <a:lnTo>
                    <a:pt x="49" y="96"/>
                  </a:lnTo>
                  <a:lnTo>
                    <a:pt x="53" y="88"/>
                  </a:lnTo>
                  <a:lnTo>
                    <a:pt x="53" y="68"/>
                  </a:lnTo>
                  <a:lnTo>
                    <a:pt x="45" y="62"/>
                  </a:lnTo>
                  <a:lnTo>
                    <a:pt x="45" y="50"/>
                  </a:lnTo>
                  <a:lnTo>
                    <a:pt x="53" y="44"/>
                  </a:lnTo>
                  <a:lnTo>
                    <a:pt x="49" y="34"/>
                  </a:lnTo>
                  <a:lnTo>
                    <a:pt x="35" y="36"/>
                  </a:lnTo>
                  <a:lnTo>
                    <a:pt x="31" y="20"/>
                  </a:lnTo>
                  <a:lnTo>
                    <a:pt x="59" y="20"/>
                  </a:lnTo>
                  <a:lnTo>
                    <a:pt x="59" y="28"/>
                  </a:lnTo>
                  <a:lnTo>
                    <a:pt x="77" y="26"/>
                  </a:lnTo>
                  <a:lnTo>
                    <a:pt x="79" y="12"/>
                  </a:lnTo>
                  <a:lnTo>
                    <a:pt x="87" y="0"/>
                  </a:lnTo>
                  <a:lnTo>
                    <a:pt x="117" y="2"/>
                  </a:lnTo>
                  <a:lnTo>
                    <a:pt x="109" y="46"/>
                  </a:lnTo>
                  <a:lnTo>
                    <a:pt x="85" y="84"/>
                  </a:lnTo>
                  <a:lnTo>
                    <a:pt x="81" y="116"/>
                  </a:lnTo>
                  <a:lnTo>
                    <a:pt x="55" y="128"/>
                  </a:lnTo>
                  <a:lnTo>
                    <a:pt x="27" y="132"/>
                  </a:lnTo>
                  <a:lnTo>
                    <a:pt x="25" y="128"/>
                  </a:lnTo>
                  <a:lnTo>
                    <a:pt x="15" y="132"/>
                  </a:lnTo>
                  <a:lnTo>
                    <a:pt x="0" y="116"/>
                  </a:lnTo>
                  <a:close/>
                </a:path>
              </a:pathLst>
            </a:custGeom>
            <a:no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82" name="Google Shape;182;p5"/>
            <p:cNvSpPr/>
            <p:nvPr/>
          </p:nvSpPr>
          <p:spPr>
            <a:xfrm>
              <a:off x="5268552" y="3681428"/>
              <a:ext cx="482473" cy="566714"/>
            </a:xfrm>
            <a:custGeom>
              <a:avLst/>
              <a:gdLst/>
              <a:ahLst/>
              <a:cxnLst/>
              <a:rect l="l" t="t" r="r" b="b"/>
              <a:pathLst>
                <a:path w="126" h="148" extrusionOk="0">
                  <a:moveTo>
                    <a:pt x="8" y="0"/>
                  </a:moveTo>
                  <a:lnTo>
                    <a:pt x="28" y="0"/>
                  </a:lnTo>
                  <a:lnTo>
                    <a:pt x="64" y="16"/>
                  </a:lnTo>
                  <a:lnTo>
                    <a:pt x="88" y="18"/>
                  </a:lnTo>
                  <a:lnTo>
                    <a:pt x="108" y="6"/>
                  </a:lnTo>
                  <a:lnTo>
                    <a:pt x="114" y="14"/>
                  </a:lnTo>
                  <a:lnTo>
                    <a:pt x="126" y="10"/>
                  </a:lnTo>
                  <a:lnTo>
                    <a:pt x="126" y="20"/>
                  </a:lnTo>
                  <a:lnTo>
                    <a:pt x="110" y="30"/>
                  </a:lnTo>
                  <a:lnTo>
                    <a:pt x="112" y="86"/>
                  </a:lnTo>
                  <a:lnTo>
                    <a:pt x="122" y="98"/>
                  </a:lnTo>
                  <a:lnTo>
                    <a:pt x="112" y="106"/>
                  </a:lnTo>
                  <a:lnTo>
                    <a:pt x="100" y="118"/>
                  </a:lnTo>
                  <a:lnTo>
                    <a:pt x="92" y="136"/>
                  </a:lnTo>
                  <a:lnTo>
                    <a:pt x="86" y="148"/>
                  </a:lnTo>
                  <a:lnTo>
                    <a:pt x="62" y="130"/>
                  </a:lnTo>
                  <a:lnTo>
                    <a:pt x="58" y="120"/>
                  </a:lnTo>
                  <a:lnTo>
                    <a:pt x="6" y="92"/>
                  </a:lnTo>
                  <a:lnTo>
                    <a:pt x="2" y="92"/>
                  </a:lnTo>
                  <a:lnTo>
                    <a:pt x="6" y="78"/>
                  </a:lnTo>
                  <a:lnTo>
                    <a:pt x="4" y="66"/>
                  </a:lnTo>
                  <a:lnTo>
                    <a:pt x="18" y="50"/>
                  </a:lnTo>
                  <a:lnTo>
                    <a:pt x="12" y="28"/>
                  </a:lnTo>
                  <a:lnTo>
                    <a:pt x="0" y="8"/>
                  </a:lnTo>
                  <a:lnTo>
                    <a:pt x="8" y="0"/>
                  </a:lnTo>
                  <a:close/>
                </a:path>
              </a:pathLst>
            </a:custGeom>
            <a:solidFill>
              <a:schemeClr val="accent2"/>
            </a:solid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83" name="Google Shape;183;p5"/>
            <p:cNvSpPr/>
            <p:nvPr/>
          </p:nvSpPr>
          <p:spPr>
            <a:xfrm>
              <a:off x="3748381" y="3819277"/>
              <a:ext cx="340794" cy="367598"/>
            </a:xfrm>
            <a:custGeom>
              <a:avLst/>
              <a:gdLst/>
              <a:ahLst/>
              <a:cxnLst/>
              <a:rect l="l" t="t" r="r" b="b"/>
              <a:pathLst>
                <a:path w="89" h="96" extrusionOk="0">
                  <a:moveTo>
                    <a:pt x="39" y="0"/>
                  </a:moveTo>
                  <a:lnTo>
                    <a:pt x="67" y="0"/>
                  </a:lnTo>
                  <a:lnTo>
                    <a:pt x="71" y="16"/>
                  </a:lnTo>
                  <a:lnTo>
                    <a:pt x="85" y="14"/>
                  </a:lnTo>
                  <a:lnTo>
                    <a:pt x="89" y="24"/>
                  </a:lnTo>
                  <a:lnTo>
                    <a:pt x="81" y="30"/>
                  </a:lnTo>
                  <a:lnTo>
                    <a:pt x="81" y="42"/>
                  </a:lnTo>
                  <a:lnTo>
                    <a:pt x="89" y="48"/>
                  </a:lnTo>
                  <a:lnTo>
                    <a:pt x="89" y="68"/>
                  </a:lnTo>
                  <a:lnTo>
                    <a:pt x="85" y="76"/>
                  </a:lnTo>
                  <a:lnTo>
                    <a:pt x="67" y="74"/>
                  </a:lnTo>
                  <a:lnTo>
                    <a:pt x="61" y="66"/>
                  </a:lnTo>
                  <a:lnTo>
                    <a:pt x="51" y="74"/>
                  </a:lnTo>
                  <a:lnTo>
                    <a:pt x="43" y="74"/>
                  </a:lnTo>
                  <a:lnTo>
                    <a:pt x="43" y="86"/>
                  </a:lnTo>
                  <a:lnTo>
                    <a:pt x="51" y="86"/>
                  </a:lnTo>
                  <a:lnTo>
                    <a:pt x="51" y="96"/>
                  </a:lnTo>
                  <a:lnTo>
                    <a:pt x="36" y="96"/>
                  </a:lnTo>
                  <a:lnTo>
                    <a:pt x="18" y="82"/>
                  </a:lnTo>
                  <a:lnTo>
                    <a:pt x="10" y="68"/>
                  </a:lnTo>
                  <a:lnTo>
                    <a:pt x="0" y="48"/>
                  </a:lnTo>
                  <a:lnTo>
                    <a:pt x="10" y="32"/>
                  </a:lnTo>
                  <a:lnTo>
                    <a:pt x="12" y="24"/>
                  </a:lnTo>
                  <a:lnTo>
                    <a:pt x="36" y="22"/>
                  </a:lnTo>
                  <a:lnTo>
                    <a:pt x="39" y="0"/>
                  </a:lnTo>
                  <a:close/>
                </a:path>
              </a:pathLst>
            </a:custGeom>
            <a:solidFill>
              <a:schemeClr val="lt1"/>
            </a:solid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84" name="Google Shape;184;p5"/>
            <p:cNvSpPr/>
            <p:nvPr/>
          </p:nvSpPr>
          <p:spPr>
            <a:xfrm>
              <a:off x="2178431" y="3122372"/>
              <a:ext cx="191457" cy="45950"/>
            </a:xfrm>
            <a:custGeom>
              <a:avLst/>
              <a:gdLst/>
              <a:ahLst/>
              <a:cxnLst/>
              <a:rect l="l" t="t" r="r" b="b"/>
              <a:pathLst>
                <a:path w="50" h="12" extrusionOk="0">
                  <a:moveTo>
                    <a:pt x="8" y="0"/>
                  </a:moveTo>
                  <a:lnTo>
                    <a:pt x="20" y="0"/>
                  </a:lnTo>
                  <a:lnTo>
                    <a:pt x="32" y="2"/>
                  </a:lnTo>
                  <a:lnTo>
                    <a:pt x="42" y="4"/>
                  </a:lnTo>
                  <a:lnTo>
                    <a:pt x="50" y="6"/>
                  </a:lnTo>
                  <a:lnTo>
                    <a:pt x="46" y="8"/>
                  </a:lnTo>
                  <a:lnTo>
                    <a:pt x="34" y="8"/>
                  </a:lnTo>
                  <a:lnTo>
                    <a:pt x="26" y="8"/>
                  </a:lnTo>
                  <a:lnTo>
                    <a:pt x="16" y="8"/>
                  </a:lnTo>
                  <a:lnTo>
                    <a:pt x="6" y="12"/>
                  </a:lnTo>
                  <a:lnTo>
                    <a:pt x="0" y="10"/>
                  </a:lnTo>
                  <a:lnTo>
                    <a:pt x="4" y="0"/>
                  </a:lnTo>
                  <a:lnTo>
                    <a:pt x="8" y="0"/>
                  </a:lnTo>
                  <a:close/>
                </a:path>
              </a:pathLst>
            </a:custGeom>
            <a:solidFill>
              <a:schemeClr val="lt1"/>
            </a:solid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85" name="Google Shape;185;p5"/>
            <p:cNvSpPr/>
            <p:nvPr/>
          </p:nvSpPr>
          <p:spPr>
            <a:xfrm>
              <a:off x="2178431" y="3122372"/>
              <a:ext cx="191457" cy="45950"/>
            </a:xfrm>
            <a:custGeom>
              <a:avLst/>
              <a:gdLst/>
              <a:ahLst/>
              <a:cxnLst/>
              <a:rect l="l" t="t" r="r" b="b"/>
              <a:pathLst>
                <a:path w="50" h="12" extrusionOk="0">
                  <a:moveTo>
                    <a:pt x="8" y="0"/>
                  </a:moveTo>
                  <a:lnTo>
                    <a:pt x="20" y="0"/>
                  </a:lnTo>
                  <a:lnTo>
                    <a:pt x="32" y="2"/>
                  </a:lnTo>
                  <a:lnTo>
                    <a:pt x="42" y="4"/>
                  </a:lnTo>
                  <a:lnTo>
                    <a:pt x="50" y="6"/>
                  </a:lnTo>
                  <a:lnTo>
                    <a:pt x="46" y="8"/>
                  </a:lnTo>
                  <a:lnTo>
                    <a:pt x="34" y="8"/>
                  </a:lnTo>
                  <a:lnTo>
                    <a:pt x="26" y="8"/>
                  </a:lnTo>
                  <a:lnTo>
                    <a:pt x="16" y="8"/>
                  </a:lnTo>
                  <a:lnTo>
                    <a:pt x="6" y="12"/>
                  </a:lnTo>
                  <a:lnTo>
                    <a:pt x="0" y="10"/>
                  </a:lnTo>
                  <a:lnTo>
                    <a:pt x="4" y="0"/>
                  </a:lnTo>
                  <a:lnTo>
                    <a:pt x="8" y="0"/>
                  </a:lnTo>
                  <a:close/>
                </a:path>
              </a:pathLst>
            </a:custGeom>
            <a:solidFill>
              <a:schemeClr val="lt1"/>
            </a:solid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86" name="Google Shape;186;p5"/>
            <p:cNvSpPr/>
            <p:nvPr/>
          </p:nvSpPr>
          <p:spPr>
            <a:xfrm>
              <a:off x="2163114" y="2938573"/>
              <a:ext cx="352282" cy="268040"/>
            </a:xfrm>
            <a:custGeom>
              <a:avLst/>
              <a:gdLst/>
              <a:ahLst/>
              <a:cxnLst/>
              <a:rect l="l" t="t" r="r" b="b"/>
              <a:pathLst>
                <a:path w="92" h="70" extrusionOk="0">
                  <a:moveTo>
                    <a:pt x="2" y="34"/>
                  </a:moveTo>
                  <a:lnTo>
                    <a:pt x="0" y="28"/>
                  </a:lnTo>
                  <a:lnTo>
                    <a:pt x="6" y="20"/>
                  </a:lnTo>
                  <a:lnTo>
                    <a:pt x="12" y="12"/>
                  </a:lnTo>
                  <a:lnTo>
                    <a:pt x="14" y="2"/>
                  </a:lnTo>
                  <a:lnTo>
                    <a:pt x="28" y="0"/>
                  </a:lnTo>
                  <a:lnTo>
                    <a:pt x="42" y="0"/>
                  </a:lnTo>
                  <a:lnTo>
                    <a:pt x="54" y="6"/>
                  </a:lnTo>
                  <a:lnTo>
                    <a:pt x="62" y="12"/>
                  </a:lnTo>
                  <a:lnTo>
                    <a:pt x="70" y="24"/>
                  </a:lnTo>
                  <a:lnTo>
                    <a:pt x="80" y="32"/>
                  </a:lnTo>
                  <a:lnTo>
                    <a:pt x="82" y="38"/>
                  </a:lnTo>
                  <a:lnTo>
                    <a:pt x="84" y="50"/>
                  </a:lnTo>
                  <a:lnTo>
                    <a:pt x="90" y="58"/>
                  </a:lnTo>
                  <a:lnTo>
                    <a:pt x="92" y="66"/>
                  </a:lnTo>
                  <a:lnTo>
                    <a:pt x="92" y="70"/>
                  </a:lnTo>
                  <a:lnTo>
                    <a:pt x="70" y="68"/>
                  </a:lnTo>
                  <a:lnTo>
                    <a:pt x="64" y="64"/>
                  </a:lnTo>
                  <a:lnTo>
                    <a:pt x="58" y="64"/>
                  </a:lnTo>
                  <a:lnTo>
                    <a:pt x="50" y="64"/>
                  </a:lnTo>
                  <a:lnTo>
                    <a:pt x="38" y="64"/>
                  </a:lnTo>
                  <a:lnTo>
                    <a:pt x="32" y="64"/>
                  </a:lnTo>
                  <a:lnTo>
                    <a:pt x="28" y="68"/>
                  </a:lnTo>
                  <a:lnTo>
                    <a:pt x="10" y="70"/>
                  </a:lnTo>
                  <a:lnTo>
                    <a:pt x="10" y="60"/>
                  </a:lnTo>
                  <a:lnTo>
                    <a:pt x="20" y="56"/>
                  </a:lnTo>
                  <a:lnTo>
                    <a:pt x="30" y="56"/>
                  </a:lnTo>
                  <a:lnTo>
                    <a:pt x="38" y="56"/>
                  </a:lnTo>
                  <a:lnTo>
                    <a:pt x="50" y="56"/>
                  </a:lnTo>
                  <a:lnTo>
                    <a:pt x="54" y="54"/>
                  </a:lnTo>
                  <a:lnTo>
                    <a:pt x="40" y="50"/>
                  </a:lnTo>
                  <a:lnTo>
                    <a:pt x="36" y="50"/>
                  </a:lnTo>
                  <a:lnTo>
                    <a:pt x="22" y="48"/>
                  </a:lnTo>
                  <a:lnTo>
                    <a:pt x="12" y="48"/>
                  </a:lnTo>
                  <a:lnTo>
                    <a:pt x="8" y="48"/>
                  </a:lnTo>
                  <a:lnTo>
                    <a:pt x="4" y="40"/>
                  </a:lnTo>
                  <a:lnTo>
                    <a:pt x="2" y="34"/>
                  </a:lnTo>
                  <a:close/>
                </a:path>
              </a:pathLst>
            </a:custGeom>
            <a:solidFill>
              <a:schemeClr val="accent2"/>
            </a:solidFill>
            <a:ln w="9525" cap="flat" cmpd="sng">
              <a:solidFill>
                <a:srgbClr val="CECEC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87" name="Google Shape;187;p5"/>
            <p:cNvSpPr/>
            <p:nvPr/>
          </p:nvSpPr>
          <p:spPr>
            <a:xfrm>
              <a:off x="5050291" y="5546222"/>
              <a:ext cx="145508" cy="137849"/>
            </a:xfrm>
            <a:custGeom>
              <a:avLst/>
              <a:gdLst/>
              <a:ahLst/>
              <a:cxnLst/>
              <a:rect l="l" t="t" r="r" b="b"/>
              <a:pathLst>
                <a:path w="38" h="36" extrusionOk="0">
                  <a:moveTo>
                    <a:pt x="28" y="0"/>
                  </a:moveTo>
                  <a:lnTo>
                    <a:pt x="0" y="10"/>
                  </a:lnTo>
                  <a:lnTo>
                    <a:pt x="8" y="36"/>
                  </a:lnTo>
                  <a:lnTo>
                    <a:pt x="38" y="26"/>
                  </a:lnTo>
                  <a:lnTo>
                    <a:pt x="26" y="18"/>
                  </a:lnTo>
                  <a:lnTo>
                    <a:pt x="28" y="0"/>
                  </a:lnTo>
                  <a:close/>
                </a:path>
              </a:pathLst>
            </a:custGeom>
            <a:solidFill>
              <a:schemeClr val="lt1"/>
            </a:solidFill>
            <a:ln w="9525" cap="flat" cmpd="sng">
              <a:solidFill>
                <a:srgbClr val="CECEC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88" name="Google Shape;188;p5"/>
            <p:cNvSpPr/>
            <p:nvPr/>
          </p:nvSpPr>
          <p:spPr>
            <a:xfrm>
              <a:off x="4851175" y="5684071"/>
              <a:ext cx="122533" cy="168482"/>
            </a:xfrm>
            <a:custGeom>
              <a:avLst/>
              <a:gdLst/>
              <a:ahLst/>
              <a:cxnLst/>
              <a:rect l="l" t="t" r="r" b="b"/>
              <a:pathLst>
                <a:path w="32" h="44" extrusionOk="0">
                  <a:moveTo>
                    <a:pt x="32" y="28"/>
                  </a:moveTo>
                  <a:lnTo>
                    <a:pt x="16" y="0"/>
                  </a:lnTo>
                  <a:lnTo>
                    <a:pt x="0" y="22"/>
                  </a:lnTo>
                  <a:lnTo>
                    <a:pt x="10" y="44"/>
                  </a:lnTo>
                  <a:lnTo>
                    <a:pt x="18" y="32"/>
                  </a:lnTo>
                  <a:lnTo>
                    <a:pt x="32" y="28"/>
                  </a:lnTo>
                  <a:close/>
                </a:path>
              </a:pathLst>
            </a:custGeom>
            <a:solidFill>
              <a:schemeClr val="lt1"/>
            </a:solidFill>
            <a:ln w="9525" cap="flat" cmpd="sng">
              <a:solidFill>
                <a:srgbClr val="CECEC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grpSp>
      <p:grpSp>
        <p:nvGrpSpPr>
          <p:cNvPr id="189" name="Google Shape;189;p5"/>
          <p:cNvGrpSpPr/>
          <p:nvPr/>
        </p:nvGrpSpPr>
        <p:grpSpPr>
          <a:xfrm>
            <a:off x="4769153" y="2716608"/>
            <a:ext cx="1534419" cy="1612487"/>
            <a:chOff x="7125084" y="4093369"/>
            <a:chExt cx="906462" cy="989012"/>
          </a:xfrm>
        </p:grpSpPr>
        <p:sp>
          <p:nvSpPr>
            <p:cNvPr id="190" name="Google Shape;190;p5"/>
            <p:cNvSpPr/>
            <p:nvPr/>
          </p:nvSpPr>
          <p:spPr>
            <a:xfrm>
              <a:off x="7125084" y="4093369"/>
              <a:ext cx="906462" cy="989012"/>
            </a:xfrm>
            <a:custGeom>
              <a:avLst/>
              <a:gdLst/>
              <a:ahLst/>
              <a:cxnLst/>
              <a:rect l="l" t="t" r="r" b="b"/>
              <a:pathLst>
                <a:path w="553" h="571" extrusionOk="0">
                  <a:moveTo>
                    <a:pt x="493" y="252"/>
                  </a:moveTo>
                  <a:lnTo>
                    <a:pt x="511" y="234"/>
                  </a:lnTo>
                  <a:lnTo>
                    <a:pt x="523" y="198"/>
                  </a:lnTo>
                  <a:lnTo>
                    <a:pt x="547" y="180"/>
                  </a:lnTo>
                  <a:lnTo>
                    <a:pt x="553" y="168"/>
                  </a:lnTo>
                  <a:lnTo>
                    <a:pt x="529" y="150"/>
                  </a:lnTo>
                  <a:lnTo>
                    <a:pt x="499" y="150"/>
                  </a:lnTo>
                  <a:lnTo>
                    <a:pt x="474" y="168"/>
                  </a:lnTo>
                  <a:lnTo>
                    <a:pt x="456" y="192"/>
                  </a:lnTo>
                  <a:lnTo>
                    <a:pt x="432" y="192"/>
                  </a:lnTo>
                  <a:lnTo>
                    <a:pt x="408" y="192"/>
                  </a:lnTo>
                  <a:lnTo>
                    <a:pt x="390" y="180"/>
                  </a:lnTo>
                  <a:lnTo>
                    <a:pt x="378" y="180"/>
                  </a:lnTo>
                  <a:lnTo>
                    <a:pt x="366" y="198"/>
                  </a:lnTo>
                  <a:lnTo>
                    <a:pt x="354" y="198"/>
                  </a:lnTo>
                  <a:lnTo>
                    <a:pt x="330" y="192"/>
                  </a:lnTo>
                  <a:lnTo>
                    <a:pt x="288" y="186"/>
                  </a:lnTo>
                  <a:lnTo>
                    <a:pt x="228" y="156"/>
                  </a:lnTo>
                  <a:lnTo>
                    <a:pt x="246" y="120"/>
                  </a:lnTo>
                  <a:lnTo>
                    <a:pt x="216" y="108"/>
                  </a:lnTo>
                  <a:lnTo>
                    <a:pt x="204" y="84"/>
                  </a:lnTo>
                  <a:lnTo>
                    <a:pt x="216" y="66"/>
                  </a:lnTo>
                  <a:lnTo>
                    <a:pt x="210" y="48"/>
                  </a:lnTo>
                  <a:lnTo>
                    <a:pt x="234" y="12"/>
                  </a:lnTo>
                  <a:lnTo>
                    <a:pt x="228" y="0"/>
                  </a:lnTo>
                  <a:lnTo>
                    <a:pt x="192" y="0"/>
                  </a:lnTo>
                  <a:lnTo>
                    <a:pt x="168" y="0"/>
                  </a:lnTo>
                  <a:lnTo>
                    <a:pt x="174" y="6"/>
                  </a:lnTo>
                  <a:lnTo>
                    <a:pt x="180" y="12"/>
                  </a:lnTo>
                  <a:lnTo>
                    <a:pt x="114" y="24"/>
                  </a:lnTo>
                  <a:lnTo>
                    <a:pt x="114" y="54"/>
                  </a:lnTo>
                  <a:lnTo>
                    <a:pt x="132" y="66"/>
                  </a:lnTo>
                  <a:lnTo>
                    <a:pt x="120" y="96"/>
                  </a:lnTo>
                  <a:lnTo>
                    <a:pt x="108" y="120"/>
                  </a:lnTo>
                  <a:lnTo>
                    <a:pt x="72" y="174"/>
                  </a:lnTo>
                  <a:lnTo>
                    <a:pt x="48" y="174"/>
                  </a:lnTo>
                  <a:lnTo>
                    <a:pt x="30" y="192"/>
                  </a:lnTo>
                  <a:lnTo>
                    <a:pt x="42" y="216"/>
                  </a:lnTo>
                  <a:lnTo>
                    <a:pt x="60" y="240"/>
                  </a:lnTo>
                  <a:lnTo>
                    <a:pt x="36" y="252"/>
                  </a:lnTo>
                  <a:lnTo>
                    <a:pt x="12" y="258"/>
                  </a:lnTo>
                  <a:lnTo>
                    <a:pt x="0" y="264"/>
                  </a:lnTo>
                  <a:lnTo>
                    <a:pt x="24" y="294"/>
                  </a:lnTo>
                  <a:lnTo>
                    <a:pt x="42" y="318"/>
                  </a:lnTo>
                  <a:lnTo>
                    <a:pt x="78" y="294"/>
                  </a:lnTo>
                  <a:lnTo>
                    <a:pt x="90" y="408"/>
                  </a:lnTo>
                  <a:lnTo>
                    <a:pt x="108" y="457"/>
                  </a:lnTo>
                  <a:lnTo>
                    <a:pt x="138" y="511"/>
                  </a:lnTo>
                  <a:lnTo>
                    <a:pt x="156" y="541"/>
                  </a:lnTo>
                  <a:lnTo>
                    <a:pt x="174" y="571"/>
                  </a:lnTo>
                  <a:lnTo>
                    <a:pt x="192" y="553"/>
                  </a:lnTo>
                  <a:lnTo>
                    <a:pt x="216" y="523"/>
                  </a:lnTo>
                  <a:lnTo>
                    <a:pt x="222" y="499"/>
                  </a:lnTo>
                  <a:lnTo>
                    <a:pt x="228" y="457"/>
                  </a:lnTo>
                  <a:lnTo>
                    <a:pt x="234" y="420"/>
                  </a:lnTo>
                  <a:lnTo>
                    <a:pt x="276" y="384"/>
                  </a:lnTo>
                  <a:lnTo>
                    <a:pt x="318" y="354"/>
                  </a:lnTo>
                  <a:lnTo>
                    <a:pt x="342" y="330"/>
                  </a:lnTo>
                  <a:lnTo>
                    <a:pt x="360" y="300"/>
                  </a:lnTo>
                  <a:lnTo>
                    <a:pt x="390" y="294"/>
                  </a:lnTo>
                  <a:lnTo>
                    <a:pt x="378" y="246"/>
                  </a:lnTo>
                  <a:lnTo>
                    <a:pt x="372" y="234"/>
                  </a:lnTo>
                  <a:lnTo>
                    <a:pt x="378" y="228"/>
                  </a:lnTo>
                  <a:lnTo>
                    <a:pt x="384" y="216"/>
                  </a:lnTo>
                  <a:lnTo>
                    <a:pt x="402" y="216"/>
                  </a:lnTo>
                  <a:lnTo>
                    <a:pt x="420" y="228"/>
                  </a:lnTo>
                  <a:lnTo>
                    <a:pt x="456" y="234"/>
                  </a:lnTo>
                  <a:lnTo>
                    <a:pt x="450" y="246"/>
                  </a:lnTo>
                  <a:lnTo>
                    <a:pt x="444" y="258"/>
                  </a:lnTo>
                  <a:lnTo>
                    <a:pt x="462" y="264"/>
                  </a:lnTo>
                  <a:lnTo>
                    <a:pt x="456" y="288"/>
                  </a:lnTo>
                  <a:lnTo>
                    <a:pt x="462" y="306"/>
                  </a:lnTo>
                  <a:lnTo>
                    <a:pt x="474" y="282"/>
                  </a:lnTo>
                  <a:lnTo>
                    <a:pt x="493" y="252"/>
                  </a:lnTo>
                  <a:close/>
                </a:path>
              </a:pathLst>
            </a:custGeom>
            <a:solidFill>
              <a:schemeClr val="accent2"/>
            </a:solidFill>
            <a:ln w="9525"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1" name="Google Shape;191;p5"/>
            <p:cNvSpPr/>
            <p:nvPr/>
          </p:nvSpPr>
          <p:spPr>
            <a:xfrm>
              <a:off x="7729979" y="4460388"/>
              <a:ext cx="149225" cy="134937"/>
            </a:xfrm>
            <a:custGeom>
              <a:avLst/>
              <a:gdLst/>
              <a:ahLst/>
              <a:cxnLst/>
              <a:rect l="l" t="t" r="r" b="b"/>
              <a:pathLst>
                <a:path w="90" h="78" extrusionOk="0">
                  <a:moveTo>
                    <a:pt x="72" y="42"/>
                  </a:moveTo>
                  <a:lnTo>
                    <a:pt x="78" y="30"/>
                  </a:lnTo>
                  <a:lnTo>
                    <a:pt x="84" y="18"/>
                  </a:lnTo>
                  <a:lnTo>
                    <a:pt x="48" y="12"/>
                  </a:lnTo>
                  <a:lnTo>
                    <a:pt x="30" y="0"/>
                  </a:lnTo>
                  <a:lnTo>
                    <a:pt x="12" y="0"/>
                  </a:lnTo>
                  <a:lnTo>
                    <a:pt x="6" y="12"/>
                  </a:lnTo>
                  <a:lnTo>
                    <a:pt x="0" y="18"/>
                  </a:lnTo>
                  <a:lnTo>
                    <a:pt x="6" y="30"/>
                  </a:lnTo>
                  <a:lnTo>
                    <a:pt x="18" y="78"/>
                  </a:lnTo>
                  <a:lnTo>
                    <a:pt x="54" y="72"/>
                  </a:lnTo>
                  <a:lnTo>
                    <a:pt x="78" y="66"/>
                  </a:lnTo>
                  <a:lnTo>
                    <a:pt x="84" y="72"/>
                  </a:lnTo>
                  <a:lnTo>
                    <a:pt x="90" y="48"/>
                  </a:lnTo>
                  <a:lnTo>
                    <a:pt x="72" y="42"/>
                  </a:lnTo>
                  <a:close/>
                </a:path>
              </a:pathLst>
            </a:custGeom>
            <a:solidFill>
              <a:schemeClr val="accent2"/>
            </a:solidFill>
            <a:ln w="12700" cap="flat" cmpd="sng">
              <a:solidFill>
                <a:srgbClr val="D8D8D8"/>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800"/>
                <a:buFont typeface="Times New Roman"/>
                <a:buNone/>
              </a:pPr>
              <a:endParaRPr sz="1800">
                <a:solidFill>
                  <a:schemeClr val="dk1"/>
                </a:solidFill>
                <a:latin typeface="Calibri"/>
                <a:ea typeface="Calibri"/>
                <a:cs typeface="Calibri"/>
                <a:sym typeface="Calibri"/>
              </a:endParaRPr>
            </a:p>
          </p:txBody>
        </p:sp>
      </p:grpSp>
      <p:grpSp>
        <p:nvGrpSpPr>
          <p:cNvPr id="192" name="Google Shape;192;p5"/>
          <p:cNvGrpSpPr/>
          <p:nvPr/>
        </p:nvGrpSpPr>
        <p:grpSpPr>
          <a:xfrm>
            <a:off x="5190373" y="1204976"/>
            <a:ext cx="2803885" cy="1944590"/>
            <a:chOff x="5901563" y="1264444"/>
            <a:chExt cx="2774918" cy="1950244"/>
          </a:xfrm>
        </p:grpSpPr>
        <p:sp>
          <p:nvSpPr>
            <p:cNvPr id="193" name="Google Shape;193;p5"/>
            <p:cNvSpPr/>
            <p:nvPr/>
          </p:nvSpPr>
          <p:spPr>
            <a:xfrm>
              <a:off x="6566694" y="1264444"/>
              <a:ext cx="2109787" cy="1443037"/>
            </a:xfrm>
            <a:custGeom>
              <a:avLst/>
              <a:gdLst/>
              <a:ahLst/>
              <a:cxnLst/>
              <a:rect l="l" t="t" r="r" b="b"/>
              <a:pathLst>
                <a:path w="2109787" h="1443037" extrusionOk="0">
                  <a:moveTo>
                    <a:pt x="1574006" y="600075"/>
                  </a:moveTo>
                  <a:lnTo>
                    <a:pt x="1576387" y="652462"/>
                  </a:lnTo>
                  <a:lnTo>
                    <a:pt x="1562100" y="695325"/>
                  </a:lnTo>
                  <a:lnTo>
                    <a:pt x="1581150" y="704850"/>
                  </a:lnTo>
                  <a:lnTo>
                    <a:pt x="1583531" y="721519"/>
                  </a:lnTo>
                  <a:lnTo>
                    <a:pt x="1590675" y="754856"/>
                  </a:lnTo>
                  <a:lnTo>
                    <a:pt x="1552575" y="781050"/>
                  </a:lnTo>
                  <a:lnTo>
                    <a:pt x="1571625" y="814387"/>
                  </a:lnTo>
                  <a:lnTo>
                    <a:pt x="1585912" y="838200"/>
                  </a:lnTo>
                  <a:lnTo>
                    <a:pt x="1597819" y="892969"/>
                  </a:lnTo>
                  <a:lnTo>
                    <a:pt x="1602581" y="912019"/>
                  </a:lnTo>
                  <a:lnTo>
                    <a:pt x="1574006" y="954881"/>
                  </a:lnTo>
                  <a:lnTo>
                    <a:pt x="1531144" y="978694"/>
                  </a:lnTo>
                  <a:lnTo>
                    <a:pt x="1547812" y="1009650"/>
                  </a:lnTo>
                  <a:lnTo>
                    <a:pt x="1552575" y="1045369"/>
                  </a:lnTo>
                  <a:lnTo>
                    <a:pt x="1557337" y="1081087"/>
                  </a:lnTo>
                  <a:lnTo>
                    <a:pt x="1547812" y="1104900"/>
                  </a:lnTo>
                  <a:lnTo>
                    <a:pt x="1540669" y="1123950"/>
                  </a:lnTo>
                  <a:lnTo>
                    <a:pt x="1526381" y="1116806"/>
                  </a:lnTo>
                  <a:lnTo>
                    <a:pt x="1512094" y="1123950"/>
                  </a:lnTo>
                  <a:lnTo>
                    <a:pt x="1493044" y="1104900"/>
                  </a:lnTo>
                  <a:lnTo>
                    <a:pt x="1478756" y="1081087"/>
                  </a:lnTo>
                  <a:lnTo>
                    <a:pt x="1459706" y="1076325"/>
                  </a:lnTo>
                  <a:lnTo>
                    <a:pt x="1454944" y="1062037"/>
                  </a:lnTo>
                  <a:lnTo>
                    <a:pt x="1450181" y="1042987"/>
                  </a:lnTo>
                  <a:lnTo>
                    <a:pt x="1443037" y="1014412"/>
                  </a:lnTo>
                  <a:lnTo>
                    <a:pt x="1447800" y="990600"/>
                  </a:lnTo>
                  <a:lnTo>
                    <a:pt x="1447800" y="969169"/>
                  </a:lnTo>
                  <a:lnTo>
                    <a:pt x="1440656" y="957262"/>
                  </a:lnTo>
                  <a:lnTo>
                    <a:pt x="1421606" y="964406"/>
                  </a:lnTo>
                  <a:lnTo>
                    <a:pt x="1385887" y="954881"/>
                  </a:lnTo>
                  <a:lnTo>
                    <a:pt x="1340644" y="933450"/>
                  </a:lnTo>
                  <a:lnTo>
                    <a:pt x="1300162" y="900112"/>
                  </a:lnTo>
                  <a:lnTo>
                    <a:pt x="1231106" y="869156"/>
                  </a:lnTo>
                  <a:lnTo>
                    <a:pt x="1202531" y="881062"/>
                  </a:lnTo>
                  <a:lnTo>
                    <a:pt x="1181100" y="826294"/>
                  </a:lnTo>
                  <a:lnTo>
                    <a:pt x="1176337" y="797719"/>
                  </a:lnTo>
                  <a:lnTo>
                    <a:pt x="1150144" y="778669"/>
                  </a:lnTo>
                  <a:lnTo>
                    <a:pt x="1131094" y="723900"/>
                  </a:lnTo>
                  <a:lnTo>
                    <a:pt x="1150144" y="695325"/>
                  </a:lnTo>
                  <a:lnTo>
                    <a:pt x="1152525" y="681037"/>
                  </a:lnTo>
                  <a:lnTo>
                    <a:pt x="1140619" y="652462"/>
                  </a:lnTo>
                  <a:lnTo>
                    <a:pt x="1154906" y="650081"/>
                  </a:lnTo>
                  <a:lnTo>
                    <a:pt x="1176337" y="635794"/>
                  </a:lnTo>
                  <a:lnTo>
                    <a:pt x="1204912" y="604837"/>
                  </a:lnTo>
                  <a:lnTo>
                    <a:pt x="1204912" y="581025"/>
                  </a:lnTo>
                  <a:lnTo>
                    <a:pt x="1226344" y="581025"/>
                  </a:lnTo>
                  <a:lnTo>
                    <a:pt x="1252537" y="564356"/>
                  </a:lnTo>
                  <a:lnTo>
                    <a:pt x="1219200" y="528637"/>
                  </a:lnTo>
                  <a:lnTo>
                    <a:pt x="1219200" y="528637"/>
                  </a:lnTo>
                  <a:lnTo>
                    <a:pt x="1262062" y="540544"/>
                  </a:lnTo>
                  <a:lnTo>
                    <a:pt x="1257300" y="514350"/>
                  </a:lnTo>
                  <a:lnTo>
                    <a:pt x="1281112" y="516731"/>
                  </a:lnTo>
                  <a:lnTo>
                    <a:pt x="1297781" y="509587"/>
                  </a:lnTo>
                  <a:lnTo>
                    <a:pt x="1331119" y="464344"/>
                  </a:lnTo>
                  <a:lnTo>
                    <a:pt x="1290637" y="447675"/>
                  </a:lnTo>
                  <a:lnTo>
                    <a:pt x="1269206" y="419100"/>
                  </a:lnTo>
                  <a:lnTo>
                    <a:pt x="1281112" y="400050"/>
                  </a:lnTo>
                  <a:lnTo>
                    <a:pt x="1304925" y="419100"/>
                  </a:lnTo>
                  <a:lnTo>
                    <a:pt x="1335881" y="438150"/>
                  </a:lnTo>
                  <a:lnTo>
                    <a:pt x="1359694" y="392906"/>
                  </a:lnTo>
                  <a:lnTo>
                    <a:pt x="1340644" y="381000"/>
                  </a:lnTo>
                  <a:lnTo>
                    <a:pt x="1359694" y="364331"/>
                  </a:lnTo>
                  <a:lnTo>
                    <a:pt x="1390650" y="373856"/>
                  </a:lnTo>
                  <a:lnTo>
                    <a:pt x="1419225" y="364331"/>
                  </a:lnTo>
                  <a:lnTo>
                    <a:pt x="1440656" y="373856"/>
                  </a:lnTo>
                  <a:lnTo>
                    <a:pt x="1459706" y="350044"/>
                  </a:lnTo>
                  <a:lnTo>
                    <a:pt x="1464469" y="292894"/>
                  </a:lnTo>
                  <a:lnTo>
                    <a:pt x="1459706" y="269081"/>
                  </a:lnTo>
                  <a:lnTo>
                    <a:pt x="1450181" y="254794"/>
                  </a:lnTo>
                  <a:lnTo>
                    <a:pt x="1462087" y="230981"/>
                  </a:lnTo>
                  <a:lnTo>
                    <a:pt x="1476375" y="235744"/>
                  </a:lnTo>
                  <a:lnTo>
                    <a:pt x="1469231" y="216694"/>
                  </a:lnTo>
                  <a:lnTo>
                    <a:pt x="1469231" y="204787"/>
                  </a:lnTo>
                  <a:lnTo>
                    <a:pt x="1457325" y="188119"/>
                  </a:lnTo>
                  <a:lnTo>
                    <a:pt x="1447800" y="166687"/>
                  </a:lnTo>
                  <a:lnTo>
                    <a:pt x="1426369" y="166687"/>
                  </a:lnTo>
                  <a:lnTo>
                    <a:pt x="1390650" y="154781"/>
                  </a:lnTo>
                  <a:lnTo>
                    <a:pt x="1381125" y="159544"/>
                  </a:lnTo>
                  <a:lnTo>
                    <a:pt x="1383506" y="180975"/>
                  </a:lnTo>
                  <a:lnTo>
                    <a:pt x="1393031" y="192881"/>
                  </a:lnTo>
                  <a:lnTo>
                    <a:pt x="1393031" y="211931"/>
                  </a:lnTo>
                  <a:lnTo>
                    <a:pt x="1393031" y="230981"/>
                  </a:lnTo>
                  <a:lnTo>
                    <a:pt x="1371600" y="235744"/>
                  </a:lnTo>
                  <a:lnTo>
                    <a:pt x="1366837" y="273844"/>
                  </a:lnTo>
                  <a:lnTo>
                    <a:pt x="1354931" y="295275"/>
                  </a:lnTo>
                  <a:lnTo>
                    <a:pt x="1352550" y="309562"/>
                  </a:lnTo>
                  <a:lnTo>
                    <a:pt x="1338262" y="314325"/>
                  </a:lnTo>
                  <a:lnTo>
                    <a:pt x="1326356" y="307181"/>
                  </a:lnTo>
                  <a:lnTo>
                    <a:pt x="1302544" y="276225"/>
                  </a:lnTo>
                  <a:lnTo>
                    <a:pt x="1314450" y="257175"/>
                  </a:lnTo>
                  <a:lnTo>
                    <a:pt x="1285875" y="200025"/>
                  </a:lnTo>
                  <a:lnTo>
                    <a:pt x="1278731" y="200025"/>
                  </a:lnTo>
                  <a:lnTo>
                    <a:pt x="1278731" y="200025"/>
                  </a:lnTo>
                  <a:lnTo>
                    <a:pt x="1276350" y="242887"/>
                  </a:lnTo>
                  <a:lnTo>
                    <a:pt x="1276350" y="242887"/>
                  </a:lnTo>
                  <a:lnTo>
                    <a:pt x="1250156" y="219075"/>
                  </a:lnTo>
                  <a:lnTo>
                    <a:pt x="1238250" y="190500"/>
                  </a:lnTo>
                  <a:lnTo>
                    <a:pt x="1240631" y="171450"/>
                  </a:lnTo>
                  <a:lnTo>
                    <a:pt x="1226344" y="171450"/>
                  </a:lnTo>
                  <a:lnTo>
                    <a:pt x="1190625" y="152400"/>
                  </a:lnTo>
                  <a:lnTo>
                    <a:pt x="1219200" y="123825"/>
                  </a:lnTo>
                  <a:lnTo>
                    <a:pt x="1185862" y="76200"/>
                  </a:lnTo>
                  <a:lnTo>
                    <a:pt x="1183481" y="40481"/>
                  </a:lnTo>
                  <a:lnTo>
                    <a:pt x="1166812" y="11906"/>
                  </a:lnTo>
                  <a:lnTo>
                    <a:pt x="1143000" y="0"/>
                  </a:lnTo>
                  <a:lnTo>
                    <a:pt x="1126331" y="14287"/>
                  </a:lnTo>
                  <a:lnTo>
                    <a:pt x="1121569" y="42862"/>
                  </a:lnTo>
                  <a:lnTo>
                    <a:pt x="1107281" y="52387"/>
                  </a:lnTo>
                  <a:lnTo>
                    <a:pt x="1114425" y="71437"/>
                  </a:lnTo>
                  <a:lnTo>
                    <a:pt x="1116806" y="92869"/>
                  </a:lnTo>
                  <a:lnTo>
                    <a:pt x="1116806" y="92869"/>
                  </a:lnTo>
                  <a:lnTo>
                    <a:pt x="1112044" y="126206"/>
                  </a:lnTo>
                  <a:lnTo>
                    <a:pt x="1121569" y="152400"/>
                  </a:lnTo>
                  <a:lnTo>
                    <a:pt x="1152525" y="161925"/>
                  </a:lnTo>
                  <a:lnTo>
                    <a:pt x="1176337" y="183356"/>
                  </a:lnTo>
                  <a:lnTo>
                    <a:pt x="1185862" y="183356"/>
                  </a:lnTo>
                  <a:lnTo>
                    <a:pt x="1188244" y="202406"/>
                  </a:lnTo>
                  <a:lnTo>
                    <a:pt x="1157287" y="200025"/>
                  </a:lnTo>
                  <a:lnTo>
                    <a:pt x="1178719" y="219075"/>
                  </a:lnTo>
                  <a:lnTo>
                    <a:pt x="1176337" y="238125"/>
                  </a:lnTo>
                  <a:lnTo>
                    <a:pt x="1166812" y="257175"/>
                  </a:lnTo>
                  <a:lnTo>
                    <a:pt x="1133475" y="271462"/>
                  </a:lnTo>
                  <a:lnTo>
                    <a:pt x="1131094" y="300037"/>
                  </a:lnTo>
                  <a:lnTo>
                    <a:pt x="1133475" y="326231"/>
                  </a:lnTo>
                  <a:lnTo>
                    <a:pt x="1104900" y="314325"/>
                  </a:lnTo>
                  <a:lnTo>
                    <a:pt x="1114425" y="276225"/>
                  </a:lnTo>
                  <a:lnTo>
                    <a:pt x="1071562" y="250031"/>
                  </a:lnTo>
                  <a:lnTo>
                    <a:pt x="1071562" y="250031"/>
                  </a:lnTo>
                  <a:lnTo>
                    <a:pt x="1085850" y="288131"/>
                  </a:lnTo>
                  <a:lnTo>
                    <a:pt x="1071562" y="300037"/>
                  </a:lnTo>
                  <a:lnTo>
                    <a:pt x="1050131" y="292894"/>
                  </a:lnTo>
                  <a:lnTo>
                    <a:pt x="1035844" y="295275"/>
                  </a:lnTo>
                  <a:lnTo>
                    <a:pt x="988219" y="295275"/>
                  </a:lnTo>
                  <a:lnTo>
                    <a:pt x="964406" y="295275"/>
                  </a:lnTo>
                  <a:lnTo>
                    <a:pt x="926306" y="273844"/>
                  </a:lnTo>
                  <a:lnTo>
                    <a:pt x="902494" y="273844"/>
                  </a:lnTo>
                  <a:lnTo>
                    <a:pt x="881062" y="259556"/>
                  </a:lnTo>
                  <a:lnTo>
                    <a:pt x="871537" y="238125"/>
                  </a:lnTo>
                  <a:lnTo>
                    <a:pt x="852487" y="216694"/>
                  </a:lnTo>
                  <a:lnTo>
                    <a:pt x="807244" y="240506"/>
                  </a:lnTo>
                  <a:lnTo>
                    <a:pt x="823912" y="259556"/>
                  </a:lnTo>
                  <a:lnTo>
                    <a:pt x="840581" y="242887"/>
                  </a:lnTo>
                  <a:lnTo>
                    <a:pt x="850106" y="235744"/>
                  </a:lnTo>
                  <a:lnTo>
                    <a:pt x="862012" y="233362"/>
                  </a:lnTo>
                  <a:lnTo>
                    <a:pt x="869156" y="254794"/>
                  </a:lnTo>
                  <a:lnTo>
                    <a:pt x="831056" y="285750"/>
                  </a:lnTo>
                  <a:lnTo>
                    <a:pt x="842962" y="321469"/>
                  </a:lnTo>
                  <a:lnTo>
                    <a:pt x="835819" y="354806"/>
                  </a:lnTo>
                  <a:lnTo>
                    <a:pt x="807244" y="340519"/>
                  </a:lnTo>
                  <a:lnTo>
                    <a:pt x="800100" y="316706"/>
                  </a:lnTo>
                  <a:lnTo>
                    <a:pt x="762000" y="276225"/>
                  </a:lnTo>
                  <a:lnTo>
                    <a:pt x="735806" y="297656"/>
                  </a:lnTo>
                  <a:lnTo>
                    <a:pt x="688181" y="297656"/>
                  </a:lnTo>
                  <a:lnTo>
                    <a:pt x="640556" y="285750"/>
                  </a:lnTo>
                  <a:lnTo>
                    <a:pt x="616744" y="278606"/>
                  </a:lnTo>
                  <a:lnTo>
                    <a:pt x="645319" y="254794"/>
                  </a:lnTo>
                  <a:lnTo>
                    <a:pt x="650081" y="242887"/>
                  </a:lnTo>
                  <a:lnTo>
                    <a:pt x="628650" y="216694"/>
                  </a:lnTo>
                  <a:lnTo>
                    <a:pt x="609600" y="228600"/>
                  </a:lnTo>
                  <a:lnTo>
                    <a:pt x="557212" y="204787"/>
                  </a:lnTo>
                  <a:lnTo>
                    <a:pt x="516731" y="188119"/>
                  </a:lnTo>
                  <a:lnTo>
                    <a:pt x="481012" y="154781"/>
                  </a:lnTo>
                  <a:lnTo>
                    <a:pt x="442912" y="150019"/>
                  </a:lnTo>
                  <a:lnTo>
                    <a:pt x="442912" y="176212"/>
                  </a:lnTo>
                  <a:lnTo>
                    <a:pt x="423862" y="185737"/>
                  </a:lnTo>
                  <a:lnTo>
                    <a:pt x="409575" y="176212"/>
                  </a:lnTo>
                  <a:lnTo>
                    <a:pt x="404812" y="147637"/>
                  </a:lnTo>
                  <a:lnTo>
                    <a:pt x="392906" y="152400"/>
                  </a:lnTo>
                  <a:lnTo>
                    <a:pt x="392906" y="176212"/>
                  </a:lnTo>
                  <a:lnTo>
                    <a:pt x="373856" y="178594"/>
                  </a:lnTo>
                  <a:lnTo>
                    <a:pt x="323850" y="102394"/>
                  </a:lnTo>
                  <a:lnTo>
                    <a:pt x="321469" y="126206"/>
                  </a:lnTo>
                  <a:lnTo>
                    <a:pt x="321469" y="140494"/>
                  </a:lnTo>
                  <a:lnTo>
                    <a:pt x="307181" y="159544"/>
                  </a:lnTo>
                  <a:lnTo>
                    <a:pt x="297656" y="152400"/>
                  </a:lnTo>
                  <a:lnTo>
                    <a:pt x="264319" y="169069"/>
                  </a:lnTo>
                  <a:lnTo>
                    <a:pt x="264319" y="169069"/>
                  </a:lnTo>
                  <a:lnTo>
                    <a:pt x="242887" y="188119"/>
                  </a:lnTo>
                  <a:lnTo>
                    <a:pt x="207169" y="195262"/>
                  </a:lnTo>
                  <a:lnTo>
                    <a:pt x="214312" y="180975"/>
                  </a:lnTo>
                  <a:lnTo>
                    <a:pt x="276225" y="138112"/>
                  </a:lnTo>
                  <a:lnTo>
                    <a:pt x="223837" y="157162"/>
                  </a:lnTo>
                  <a:lnTo>
                    <a:pt x="171450" y="192881"/>
                  </a:lnTo>
                  <a:lnTo>
                    <a:pt x="161925" y="171450"/>
                  </a:lnTo>
                  <a:lnTo>
                    <a:pt x="145256" y="173831"/>
                  </a:lnTo>
                  <a:lnTo>
                    <a:pt x="164306" y="207169"/>
                  </a:lnTo>
                  <a:lnTo>
                    <a:pt x="169069" y="221456"/>
                  </a:lnTo>
                  <a:lnTo>
                    <a:pt x="171450" y="242887"/>
                  </a:lnTo>
                  <a:lnTo>
                    <a:pt x="154781" y="226219"/>
                  </a:lnTo>
                  <a:lnTo>
                    <a:pt x="130969" y="195262"/>
                  </a:lnTo>
                  <a:lnTo>
                    <a:pt x="140494" y="230981"/>
                  </a:lnTo>
                  <a:lnTo>
                    <a:pt x="123825" y="233362"/>
                  </a:lnTo>
                  <a:lnTo>
                    <a:pt x="114300" y="214312"/>
                  </a:lnTo>
                  <a:lnTo>
                    <a:pt x="80962" y="204787"/>
                  </a:lnTo>
                  <a:lnTo>
                    <a:pt x="35719" y="166687"/>
                  </a:lnTo>
                  <a:lnTo>
                    <a:pt x="14287" y="176212"/>
                  </a:lnTo>
                  <a:lnTo>
                    <a:pt x="0" y="723900"/>
                  </a:lnTo>
                  <a:lnTo>
                    <a:pt x="30956" y="716756"/>
                  </a:lnTo>
                  <a:lnTo>
                    <a:pt x="61912" y="726281"/>
                  </a:lnTo>
                  <a:lnTo>
                    <a:pt x="85725" y="759619"/>
                  </a:lnTo>
                  <a:lnTo>
                    <a:pt x="138112" y="740569"/>
                  </a:lnTo>
                  <a:lnTo>
                    <a:pt x="159544" y="773906"/>
                  </a:lnTo>
                  <a:lnTo>
                    <a:pt x="180975" y="804862"/>
                  </a:lnTo>
                  <a:lnTo>
                    <a:pt x="214312" y="864394"/>
                  </a:lnTo>
                  <a:lnTo>
                    <a:pt x="240506" y="902494"/>
                  </a:lnTo>
                  <a:lnTo>
                    <a:pt x="283369" y="919162"/>
                  </a:lnTo>
                  <a:lnTo>
                    <a:pt x="273844" y="973931"/>
                  </a:lnTo>
                  <a:lnTo>
                    <a:pt x="269081" y="992981"/>
                  </a:lnTo>
                  <a:lnTo>
                    <a:pt x="290512" y="1023937"/>
                  </a:lnTo>
                  <a:lnTo>
                    <a:pt x="300037" y="1035844"/>
                  </a:lnTo>
                  <a:lnTo>
                    <a:pt x="300037" y="1057275"/>
                  </a:lnTo>
                  <a:lnTo>
                    <a:pt x="323850" y="1085850"/>
                  </a:lnTo>
                  <a:lnTo>
                    <a:pt x="345281" y="1090612"/>
                  </a:lnTo>
                  <a:lnTo>
                    <a:pt x="345281" y="1119187"/>
                  </a:lnTo>
                  <a:lnTo>
                    <a:pt x="335756" y="1123950"/>
                  </a:lnTo>
                  <a:lnTo>
                    <a:pt x="350044" y="1131094"/>
                  </a:lnTo>
                  <a:lnTo>
                    <a:pt x="345281" y="1164431"/>
                  </a:lnTo>
                  <a:lnTo>
                    <a:pt x="366712" y="1173956"/>
                  </a:lnTo>
                  <a:lnTo>
                    <a:pt x="421481" y="1226344"/>
                  </a:lnTo>
                  <a:lnTo>
                    <a:pt x="423862" y="1214437"/>
                  </a:lnTo>
                  <a:lnTo>
                    <a:pt x="388144" y="1157287"/>
                  </a:lnTo>
                  <a:lnTo>
                    <a:pt x="390525" y="1150144"/>
                  </a:lnTo>
                  <a:lnTo>
                    <a:pt x="426244" y="1171575"/>
                  </a:lnTo>
                  <a:lnTo>
                    <a:pt x="447675" y="1202531"/>
                  </a:lnTo>
                  <a:lnTo>
                    <a:pt x="1135856" y="1204912"/>
                  </a:lnTo>
                  <a:lnTo>
                    <a:pt x="1135856" y="1183481"/>
                  </a:lnTo>
                  <a:lnTo>
                    <a:pt x="1157287" y="1204912"/>
                  </a:lnTo>
                  <a:lnTo>
                    <a:pt x="1171575" y="1212056"/>
                  </a:lnTo>
                  <a:lnTo>
                    <a:pt x="1200150" y="1212056"/>
                  </a:lnTo>
                  <a:lnTo>
                    <a:pt x="1231106" y="1233487"/>
                  </a:lnTo>
                  <a:lnTo>
                    <a:pt x="1264444" y="1238250"/>
                  </a:lnTo>
                  <a:lnTo>
                    <a:pt x="1304925" y="1216819"/>
                  </a:lnTo>
                  <a:lnTo>
                    <a:pt x="1312069" y="1202531"/>
                  </a:lnTo>
                  <a:lnTo>
                    <a:pt x="1333500" y="1216819"/>
                  </a:lnTo>
                  <a:lnTo>
                    <a:pt x="1343025" y="1202531"/>
                  </a:lnTo>
                  <a:lnTo>
                    <a:pt x="1371600" y="1228725"/>
                  </a:lnTo>
                  <a:lnTo>
                    <a:pt x="1390650" y="1240631"/>
                  </a:lnTo>
                  <a:lnTo>
                    <a:pt x="1407319" y="1273969"/>
                  </a:lnTo>
                  <a:lnTo>
                    <a:pt x="1431131" y="1297781"/>
                  </a:lnTo>
                  <a:lnTo>
                    <a:pt x="1500187" y="1309687"/>
                  </a:lnTo>
                  <a:lnTo>
                    <a:pt x="1519237" y="1350169"/>
                  </a:lnTo>
                  <a:lnTo>
                    <a:pt x="1502569" y="1371600"/>
                  </a:lnTo>
                  <a:lnTo>
                    <a:pt x="1483519" y="1354931"/>
                  </a:lnTo>
                  <a:lnTo>
                    <a:pt x="1466850" y="1383506"/>
                  </a:lnTo>
                  <a:lnTo>
                    <a:pt x="1462087" y="1404937"/>
                  </a:lnTo>
                  <a:lnTo>
                    <a:pt x="1454944" y="1421606"/>
                  </a:lnTo>
                  <a:lnTo>
                    <a:pt x="1457325" y="1443037"/>
                  </a:lnTo>
                  <a:lnTo>
                    <a:pt x="1493044" y="1421606"/>
                  </a:lnTo>
                  <a:lnTo>
                    <a:pt x="1533525" y="1412081"/>
                  </a:lnTo>
                  <a:lnTo>
                    <a:pt x="1524000" y="1404937"/>
                  </a:lnTo>
                  <a:lnTo>
                    <a:pt x="1538287" y="1385887"/>
                  </a:lnTo>
                  <a:lnTo>
                    <a:pt x="1571625" y="1388269"/>
                  </a:lnTo>
                  <a:lnTo>
                    <a:pt x="1590675" y="1364456"/>
                  </a:lnTo>
                  <a:lnTo>
                    <a:pt x="1607344" y="1366837"/>
                  </a:lnTo>
                  <a:lnTo>
                    <a:pt x="1645444" y="1345406"/>
                  </a:lnTo>
                  <a:lnTo>
                    <a:pt x="1712119" y="1350169"/>
                  </a:lnTo>
                  <a:lnTo>
                    <a:pt x="1740694" y="1335881"/>
                  </a:lnTo>
                  <a:lnTo>
                    <a:pt x="1750219" y="1335881"/>
                  </a:lnTo>
                  <a:lnTo>
                    <a:pt x="1769269" y="1288256"/>
                  </a:lnTo>
                  <a:lnTo>
                    <a:pt x="1778794" y="1269206"/>
                  </a:lnTo>
                  <a:lnTo>
                    <a:pt x="1804987" y="1278731"/>
                  </a:lnTo>
                  <a:lnTo>
                    <a:pt x="1814512" y="1278731"/>
                  </a:lnTo>
                  <a:lnTo>
                    <a:pt x="1812131" y="1331119"/>
                  </a:lnTo>
                  <a:lnTo>
                    <a:pt x="1838325" y="1354931"/>
                  </a:lnTo>
                  <a:lnTo>
                    <a:pt x="1869281" y="1338262"/>
                  </a:lnTo>
                  <a:lnTo>
                    <a:pt x="1905000" y="1312069"/>
                  </a:lnTo>
                  <a:lnTo>
                    <a:pt x="1890712" y="1281112"/>
                  </a:lnTo>
                  <a:lnTo>
                    <a:pt x="1885950" y="1262062"/>
                  </a:lnTo>
                  <a:lnTo>
                    <a:pt x="1878806" y="1254919"/>
                  </a:lnTo>
                  <a:lnTo>
                    <a:pt x="1859756" y="1250156"/>
                  </a:lnTo>
                  <a:lnTo>
                    <a:pt x="1845469" y="1245394"/>
                  </a:lnTo>
                  <a:lnTo>
                    <a:pt x="1857375" y="1231106"/>
                  </a:lnTo>
                  <a:lnTo>
                    <a:pt x="1883569" y="1231106"/>
                  </a:lnTo>
                  <a:lnTo>
                    <a:pt x="1895475" y="1207294"/>
                  </a:lnTo>
                  <a:lnTo>
                    <a:pt x="1878806" y="1197769"/>
                  </a:lnTo>
                  <a:lnTo>
                    <a:pt x="1852612" y="1202531"/>
                  </a:lnTo>
                  <a:lnTo>
                    <a:pt x="1824037" y="1212056"/>
                  </a:lnTo>
                  <a:lnTo>
                    <a:pt x="1804987" y="1226344"/>
                  </a:lnTo>
                  <a:lnTo>
                    <a:pt x="1757362" y="1262062"/>
                  </a:lnTo>
                  <a:lnTo>
                    <a:pt x="1745456" y="1276350"/>
                  </a:lnTo>
                  <a:lnTo>
                    <a:pt x="1731169" y="1281112"/>
                  </a:lnTo>
                  <a:lnTo>
                    <a:pt x="1785937" y="1197769"/>
                  </a:lnTo>
                  <a:lnTo>
                    <a:pt x="1802606" y="1185862"/>
                  </a:lnTo>
                  <a:lnTo>
                    <a:pt x="1826419" y="1183481"/>
                  </a:lnTo>
                  <a:lnTo>
                    <a:pt x="1840706" y="1162050"/>
                  </a:lnTo>
                  <a:lnTo>
                    <a:pt x="1885950" y="1147762"/>
                  </a:lnTo>
                  <a:lnTo>
                    <a:pt x="1957387" y="1143000"/>
                  </a:lnTo>
                  <a:lnTo>
                    <a:pt x="1988344" y="1152525"/>
                  </a:lnTo>
                  <a:lnTo>
                    <a:pt x="2024062" y="1138237"/>
                  </a:lnTo>
                  <a:lnTo>
                    <a:pt x="2062162" y="1104900"/>
                  </a:lnTo>
                  <a:lnTo>
                    <a:pt x="2078831" y="1104900"/>
                  </a:lnTo>
                  <a:lnTo>
                    <a:pt x="2109787" y="1071562"/>
                  </a:lnTo>
                  <a:lnTo>
                    <a:pt x="2109787" y="1028700"/>
                  </a:lnTo>
                  <a:lnTo>
                    <a:pt x="2095500" y="1014412"/>
                  </a:lnTo>
                  <a:lnTo>
                    <a:pt x="2078831" y="1023937"/>
                  </a:lnTo>
                  <a:lnTo>
                    <a:pt x="2066925" y="1002506"/>
                  </a:lnTo>
                  <a:lnTo>
                    <a:pt x="2035969" y="1014412"/>
                  </a:lnTo>
                  <a:lnTo>
                    <a:pt x="2024062" y="1033462"/>
                  </a:lnTo>
                  <a:lnTo>
                    <a:pt x="2005012" y="1038225"/>
                  </a:lnTo>
                  <a:lnTo>
                    <a:pt x="1993106" y="1033462"/>
                  </a:lnTo>
                  <a:lnTo>
                    <a:pt x="2012156" y="1012031"/>
                  </a:lnTo>
                  <a:lnTo>
                    <a:pt x="2050256" y="985837"/>
                  </a:lnTo>
                  <a:lnTo>
                    <a:pt x="2050256" y="969169"/>
                  </a:lnTo>
                  <a:lnTo>
                    <a:pt x="2033587" y="957262"/>
                  </a:lnTo>
                  <a:lnTo>
                    <a:pt x="2009775" y="957262"/>
                  </a:lnTo>
                  <a:lnTo>
                    <a:pt x="1978819" y="914400"/>
                  </a:lnTo>
                  <a:lnTo>
                    <a:pt x="1964531" y="904875"/>
                  </a:lnTo>
                  <a:lnTo>
                    <a:pt x="1976437" y="873919"/>
                  </a:lnTo>
                  <a:lnTo>
                    <a:pt x="1962150" y="871537"/>
                  </a:lnTo>
                  <a:lnTo>
                    <a:pt x="1959769" y="852487"/>
                  </a:lnTo>
                  <a:lnTo>
                    <a:pt x="1957387" y="838200"/>
                  </a:lnTo>
                  <a:lnTo>
                    <a:pt x="1935956" y="838200"/>
                  </a:lnTo>
                  <a:lnTo>
                    <a:pt x="1943100" y="816769"/>
                  </a:lnTo>
                  <a:lnTo>
                    <a:pt x="1924050" y="804862"/>
                  </a:lnTo>
                  <a:lnTo>
                    <a:pt x="1928812" y="785812"/>
                  </a:lnTo>
                  <a:lnTo>
                    <a:pt x="1914525" y="773906"/>
                  </a:lnTo>
                  <a:lnTo>
                    <a:pt x="1912144" y="757237"/>
                  </a:lnTo>
                  <a:lnTo>
                    <a:pt x="1909762" y="754856"/>
                  </a:lnTo>
                  <a:lnTo>
                    <a:pt x="1893094" y="723900"/>
                  </a:lnTo>
                  <a:lnTo>
                    <a:pt x="1878806" y="731044"/>
                  </a:lnTo>
                  <a:lnTo>
                    <a:pt x="1883569" y="757237"/>
                  </a:lnTo>
                  <a:lnTo>
                    <a:pt x="1878806" y="771525"/>
                  </a:lnTo>
                  <a:lnTo>
                    <a:pt x="1874044" y="781050"/>
                  </a:lnTo>
                  <a:lnTo>
                    <a:pt x="1871662" y="795337"/>
                  </a:lnTo>
                  <a:lnTo>
                    <a:pt x="1854994" y="795337"/>
                  </a:lnTo>
                  <a:lnTo>
                    <a:pt x="1850231" y="804862"/>
                  </a:lnTo>
                  <a:lnTo>
                    <a:pt x="1828800" y="809625"/>
                  </a:lnTo>
                  <a:lnTo>
                    <a:pt x="1816894" y="828675"/>
                  </a:lnTo>
                  <a:lnTo>
                    <a:pt x="1793081" y="792956"/>
                  </a:lnTo>
                  <a:lnTo>
                    <a:pt x="1769269" y="797719"/>
                  </a:lnTo>
                  <a:lnTo>
                    <a:pt x="1762125" y="792956"/>
                  </a:lnTo>
                  <a:lnTo>
                    <a:pt x="1762125" y="783431"/>
                  </a:lnTo>
                  <a:lnTo>
                    <a:pt x="1771650" y="769144"/>
                  </a:lnTo>
                  <a:lnTo>
                    <a:pt x="1771650" y="740569"/>
                  </a:lnTo>
                  <a:lnTo>
                    <a:pt x="1757362" y="726281"/>
                  </a:lnTo>
                  <a:lnTo>
                    <a:pt x="1769269" y="714375"/>
                  </a:lnTo>
                  <a:lnTo>
                    <a:pt x="1771650" y="688181"/>
                  </a:lnTo>
                  <a:lnTo>
                    <a:pt x="1747837" y="683419"/>
                  </a:lnTo>
                  <a:lnTo>
                    <a:pt x="1738312" y="671512"/>
                  </a:lnTo>
                  <a:lnTo>
                    <a:pt x="1724025" y="673894"/>
                  </a:lnTo>
                  <a:lnTo>
                    <a:pt x="1702594" y="635794"/>
                  </a:lnTo>
                  <a:lnTo>
                    <a:pt x="1690687" y="635794"/>
                  </a:lnTo>
                  <a:lnTo>
                    <a:pt x="1685925" y="609600"/>
                  </a:lnTo>
                  <a:lnTo>
                    <a:pt x="1659731" y="609600"/>
                  </a:lnTo>
                  <a:lnTo>
                    <a:pt x="1631156" y="628650"/>
                  </a:lnTo>
                  <a:lnTo>
                    <a:pt x="1574006" y="600075"/>
                  </a:lnTo>
                  <a:close/>
                </a:path>
              </a:pathLst>
            </a:custGeom>
            <a:solidFill>
              <a:schemeClr val="accent2"/>
            </a:solidFill>
            <a:ln w="9525" cap="flat" cmpd="sng">
              <a:solidFill>
                <a:srgbClr val="D8D8D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4" name="Google Shape;194;p5"/>
            <p:cNvSpPr/>
            <p:nvPr/>
          </p:nvSpPr>
          <p:spPr>
            <a:xfrm>
              <a:off x="5901563" y="1328329"/>
              <a:ext cx="942975" cy="940594"/>
            </a:xfrm>
            <a:custGeom>
              <a:avLst/>
              <a:gdLst/>
              <a:ahLst/>
              <a:cxnLst/>
              <a:rect l="l" t="t" r="r" b="b"/>
              <a:pathLst>
                <a:path w="942975" h="940594" extrusionOk="0">
                  <a:moveTo>
                    <a:pt x="683419" y="133350"/>
                  </a:moveTo>
                  <a:lnTo>
                    <a:pt x="628650" y="102394"/>
                  </a:lnTo>
                  <a:lnTo>
                    <a:pt x="604837" y="100012"/>
                  </a:lnTo>
                  <a:lnTo>
                    <a:pt x="592931" y="88106"/>
                  </a:lnTo>
                  <a:lnTo>
                    <a:pt x="557212" y="100012"/>
                  </a:lnTo>
                  <a:lnTo>
                    <a:pt x="538162" y="88106"/>
                  </a:lnTo>
                  <a:lnTo>
                    <a:pt x="504825" y="83344"/>
                  </a:lnTo>
                  <a:lnTo>
                    <a:pt x="461962" y="59531"/>
                  </a:lnTo>
                  <a:lnTo>
                    <a:pt x="431006" y="57150"/>
                  </a:lnTo>
                  <a:lnTo>
                    <a:pt x="404812" y="57150"/>
                  </a:lnTo>
                  <a:lnTo>
                    <a:pt x="390525" y="30956"/>
                  </a:lnTo>
                  <a:lnTo>
                    <a:pt x="371475" y="35719"/>
                  </a:lnTo>
                  <a:lnTo>
                    <a:pt x="352425" y="26194"/>
                  </a:lnTo>
                  <a:lnTo>
                    <a:pt x="321469" y="35719"/>
                  </a:lnTo>
                  <a:lnTo>
                    <a:pt x="316706" y="11906"/>
                  </a:lnTo>
                  <a:lnTo>
                    <a:pt x="309562" y="47625"/>
                  </a:lnTo>
                  <a:lnTo>
                    <a:pt x="295275" y="21431"/>
                  </a:lnTo>
                  <a:lnTo>
                    <a:pt x="285750" y="0"/>
                  </a:lnTo>
                  <a:lnTo>
                    <a:pt x="240506" y="30956"/>
                  </a:lnTo>
                  <a:lnTo>
                    <a:pt x="219075" y="38100"/>
                  </a:lnTo>
                  <a:lnTo>
                    <a:pt x="200025" y="30956"/>
                  </a:lnTo>
                  <a:lnTo>
                    <a:pt x="204787" y="57150"/>
                  </a:lnTo>
                  <a:lnTo>
                    <a:pt x="178594" y="57150"/>
                  </a:lnTo>
                  <a:lnTo>
                    <a:pt x="152400" y="73819"/>
                  </a:lnTo>
                  <a:lnTo>
                    <a:pt x="140494" y="90487"/>
                  </a:lnTo>
                  <a:lnTo>
                    <a:pt x="128587" y="119062"/>
                  </a:lnTo>
                  <a:lnTo>
                    <a:pt x="123825" y="147637"/>
                  </a:lnTo>
                  <a:lnTo>
                    <a:pt x="111919" y="173831"/>
                  </a:lnTo>
                  <a:lnTo>
                    <a:pt x="50006" y="173831"/>
                  </a:lnTo>
                  <a:lnTo>
                    <a:pt x="38100" y="209550"/>
                  </a:lnTo>
                  <a:lnTo>
                    <a:pt x="80962" y="233362"/>
                  </a:lnTo>
                  <a:lnTo>
                    <a:pt x="119062" y="300037"/>
                  </a:lnTo>
                  <a:lnTo>
                    <a:pt x="138112" y="292894"/>
                  </a:lnTo>
                  <a:lnTo>
                    <a:pt x="159544" y="314325"/>
                  </a:lnTo>
                  <a:lnTo>
                    <a:pt x="207169" y="316706"/>
                  </a:lnTo>
                  <a:lnTo>
                    <a:pt x="197644" y="340519"/>
                  </a:lnTo>
                  <a:lnTo>
                    <a:pt x="166687" y="342900"/>
                  </a:lnTo>
                  <a:lnTo>
                    <a:pt x="147637" y="357187"/>
                  </a:lnTo>
                  <a:lnTo>
                    <a:pt x="114300" y="357187"/>
                  </a:lnTo>
                  <a:lnTo>
                    <a:pt x="92869" y="345281"/>
                  </a:lnTo>
                  <a:lnTo>
                    <a:pt x="95250" y="326231"/>
                  </a:lnTo>
                  <a:lnTo>
                    <a:pt x="64294" y="333375"/>
                  </a:lnTo>
                  <a:lnTo>
                    <a:pt x="64294" y="333375"/>
                  </a:lnTo>
                  <a:lnTo>
                    <a:pt x="19050" y="357187"/>
                  </a:lnTo>
                  <a:lnTo>
                    <a:pt x="0" y="378619"/>
                  </a:lnTo>
                  <a:lnTo>
                    <a:pt x="35719" y="395287"/>
                  </a:lnTo>
                  <a:lnTo>
                    <a:pt x="42862" y="421481"/>
                  </a:lnTo>
                  <a:lnTo>
                    <a:pt x="54769" y="438150"/>
                  </a:lnTo>
                  <a:lnTo>
                    <a:pt x="80962" y="447675"/>
                  </a:lnTo>
                  <a:lnTo>
                    <a:pt x="107156" y="431006"/>
                  </a:lnTo>
                  <a:lnTo>
                    <a:pt x="138112" y="447675"/>
                  </a:lnTo>
                  <a:lnTo>
                    <a:pt x="147637" y="423862"/>
                  </a:lnTo>
                  <a:lnTo>
                    <a:pt x="183356" y="416719"/>
                  </a:lnTo>
                  <a:lnTo>
                    <a:pt x="183356" y="447675"/>
                  </a:lnTo>
                  <a:lnTo>
                    <a:pt x="183356" y="447675"/>
                  </a:lnTo>
                  <a:lnTo>
                    <a:pt x="180975" y="473869"/>
                  </a:lnTo>
                  <a:lnTo>
                    <a:pt x="159544" y="502444"/>
                  </a:lnTo>
                  <a:lnTo>
                    <a:pt x="128587" y="514350"/>
                  </a:lnTo>
                  <a:lnTo>
                    <a:pt x="92869" y="538162"/>
                  </a:lnTo>
                  <a:lnTo>
                    <a:pt x="80962" y="538162"/>
                  </a:lnTo>
                  <a:lnTo>
                    <a:pt x="76200" y="571500"/>
                  </a:lnTo>
                  <a:lnTo>
                    <a:pt x="52387" y="583406"/>
                  </a:lnTo>
                  <a:lnTo>
                    <a:pt x="59531" y="623887"/>
                  </a:lnTo>
                  <a:lnTo>
                    <a:pt x="73819" y="642937"/>
                  </a:lnTo>
                  <a:lnTo>
                    <a:pt x="73819" y="642937"/>
                  </a:lnTo>
                  <a:lnTo>
                    <a:pt x="78581" y="683419"/>
                  </a:lnTo>
                  <a:lnTo>
                    <a:pt x="119062" y="700087"/>
                  </a:lnTo>
                  <a:lnTo>
                    <a:pt x="145256" y="640556"/>
                  </a:lnTo>
                  <a:lnTo>
                    <a:pt x="150019" y="695325"/>
                  </a:lnTo>
                  <a:lnTo>
                    <a:pt x="152400" y="726281"/>
                  </a:lnTo>
                  <a:lnTo>
                    <a:pt x="159544" y="742950"/>
                  </a:lnTo>
                  <a:lnTo>
                    <a:pt x="185737" y="728662"/>
                  </a:lnTo>
                  <a:lnTo>
                    <a:pt x="214312" y="757237"/>
                  </a:lnTo>
                  <a:lnTo>
                    <a:pt x="223837" y="731044"/>
                  </a:lnTo>
                  <a:lnTo>
                    <a:pt x="245269" y="740569"/>
                  </a:lnTo>
                  <a:lnTo>
                    <a:pt x="273844" y="719137"/>
                  </a:lnTo>
                  <a:lnTo>
                    <a:pt x="266700" y="764381"/>
                  </a:lnTo>
                  <a:lnTo>
                    <a:pt x="254794" y="814387"/>
                  </a:lnTo>
                  <a:lnTo>
                    <a:pt x="228600" y="833437"/>
                  </a:lnTo>
                  <a:lnTo>
                    <a:pt x="209550" y="850106"/>
                  </a:lnTo>
                  <a:lnTo>
                    <a:pt x="190500" y="871537"/>
                  </a:lnTo>
                  <a:lnTo>
                    <a:pt x="161925" y="871537"/>
                  </a:lnTo>
                  <a:lnTo>
                    <a:pt x="128587" y="897731"/>
                  </a:lnTo>
                  <a:lnTo>
                    <a:pt x="95250" y="914400"/>
                  </a:lnTo>
                  <a:lnTo>
                    <a:pt x="78581" y="940594"/>
                  </a:lnTo>
                  <a:lnTo>
                    <a:pt x="133350" y="916781"/>
                  </a:lnTo>
                  <a:lnTo>
                    <a:pt x="152400" y="895350"/>
                  </a:lnTo>
                  <a:lnTo>
                    <a:pt x="190500" y="881062"/>
                  </a:lnTo>
                  <a:lnTo>
                    <a:pt x="226219" y="859631"/>
                  </a:lnTo>
                  <a:lnTo>
                    <a:pt x="257175" y="833437"/>
                  </a:lnTo>
                  <a:lnTo>
                    <a:pt x="273844" y="812006"/>
                  </a:lnTo>
                  <a:lnTo>
                    <a:pt x="304800" y="781050"/>
                  </a:lnTo>
                  <a:lnTo>
                    <a:pt x="347662" y="750094"/>
                  </a:lnTo>
                  <a:lnTo>
                    <a:pt x="342900" y="728662"/>
                  </a:lnTo>
                  <a:lnTo>
                    <a:pt x="361950" y="688181"/>
                  </a:lnTo>
                  <a:lnTo>
                    <a:pt x="371475" y="671512"/>
                  </a:lnTo>
                  <a:lnTo>
                    <a:pt x="404812" y="628650"/>
                  </a:lnTo>
                  <a:lnTo>
                    <a:pt x="440531" y="611981"/>
                  </a:lnTo>
                  <a:lnTo>
                    <a:pt x="454819" y="619125"/>
                  </a:lnTo>
                  <a:lnTo>
                    <a:pt x="454819" y="631031"/>
                  </a:lnTo>
                  <a:lnTo>
                    <a:pt x="428625" y="631031"/>
                  </a:lnTo>
                  <a:lnTo>
                    <a:pt x="407194" y="652462"/>
                  </a:lnTo>
                  <a:lnTo>
                    <a:pt x="419100" y="671512"/>
                  </a:lnTo>
                  <a:lnTo>
                    <a:pt x="419100" y="690562"/>
                  </a:lnTo>
                  <a:lnTo>
                    <a:pt x="402431" y="721519"/>
                  </a:lnTo>
                  <a:lnTo>
                    <a:pt x="442912" y="695325"/>
                  </a:lnTo>
                  <a:lnTo>
                    <a:pt x="461962" y="673894"/>
                  </a:lnTo>
                  <a:lnTo>
                    <a:pt x="485775" y="681037"/>
                  </a:lnTo>
                  <a:lnTo>
                    <a:pt x="481012" y="659606"/>
                  </a:lnTo>
                  <a:lnTo>
                    <a:pt x="481012" y="638175"/>
                  </a:lnTo>
                  <a:lnTo>
                    <a:pt x="492919" y="619125"/>
                  </a:lnTo>
                  <a:lnTo>
                    <a:pt x="533400" y="626269"/>
                  </a:lnTo>
                  <a:lnTo>
                    <a:pt x="573881" y="654844"/>
                  </a:lnTo>
                  <a:lnTo>
                    <a:pt x="609600" y="681037"/>
                  </a:lnTo>
                  <a:lnTo>
                    <a:pt x="635794" y="688181"/>
                  </a:lnTo>
                  <a:lnTo>
                    <a:pt x="647700" y="683419"/>
                  </a:lnTo>
                  <a:lnTo>
                    <a:pt x="669131" y="700087"/>
                  </a:lnTo>
                  <a:lnTo>
                    <a:pt x="692944" y="690562"/>
                  </a:lnTo>
                  <a:lnTo>
                    <a:pt x="714375" y="690562"/>
                  </a:lnTo>
                  <a:lnTo>
                    <a:pt x="723900" y="707231"/>
                  </a:lnTo>
                  <a:lnTo>
                    <a:pt x="735806" y="721519"/>
                  </a:lnTo>
                  <a:lnTo>
                    <a:pt x="754856" y="726281"/>
                  </a:lnTo>
                  <a:lnTo>
                    <a:pt x="754856" y="745331"/>
                  </a:lnTo>
                  <a:lnTo>
                    <a:pt x="783431" y="769144"/>
                  </a:lnTo>
                  <a:lnTo>
                    <a:pt x="778669" y="740569"/>
                  </a:lnTo>
                  <a:lnTo>
                    <a:pt x="797719" y="740569"/>
                  </a:lnTo>
                  <a:lnTo>
                    <a:pt x="816769" y="754856"/>
                  </a:lnTo>
                  <a:lnTo>
                    <a:pt x="816769" y="745331"/>
                  </a:lnTo>
                  <a:lnTo>
                    <a:pt x="840581" y="764381"/>
                  </a:lnTo>
                  <a:lnTo>
                    <a:pt x="862012" y="807244"/>
                  </a:lnTo>
                  <a:lnTo>
                    <a:pt x="888206" y="847725"/>
                  </a:lnTo>
                  <a:lnTo>
                    <a:pt x="897731" y="878681"/>
                  </a:lnTo>
                  <a:lnTo>
                    <a:pt x="919162" y="883444"/>
                  </a:lnTo>
                  <a:lnTo>
                    <a:pt x="921544" y="881062"/>
                  </a:lnTo>
                  <a:lnTo>
                    <a:pt x="928687" y="900112"/>
                  </a:lnTo>
                  <a:lnTo>
                    <a:pt x="942975" y="871537"/>
                  </a:lnTo>
                  <a:lnTo>
                    <a:pt x="907256" y="859631"/>
                  </a:lnTo>
                  <a:lnTo>
                    <a:pt x="842962" y="745331"/>
                  </a:lnTo>
                  <a:lnTo>
                    <a:pt x="802481" y="697706"/>
                  </a:lnTo>
                  <a:lnTo>
                    <a:pt x="752475" y="711994"/>
                  </a:lnTo>
                  <a:lnTo>
                    <a:pt x="723900" y="681037"/>
                  </a:lnTo>
                  <a:lnTo>
                    <a:pt x="692944" y="666750"/>
                  </a:lnTo>
                  <a:lnTo>
                    <a:pt x="664369" y="678656"/>
                  </a:lnTo>
                  <a:lnTo>
                    <a:pt x="683419" y="133350"/>
                  </a:lnTo>
                  <a:close/>
                </a:path>
              </a:pathLst>
            </a:custGeom>
            <a:noFill/>
            <a:ln w="9525" cap="flat" cmpd="sng">
              <a:solidFill>
                <a:srgbClr val="D8D8D8"/>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95" name="Google Shape;195;p5"/>
            <p:cNvSpPr/>
            <p:nvPr/>
          </p:nvSpPr>
          <p:spPr>
            <a:xfrm>
              <a:off x="6985794" y="2450306"/>
              <a:ext cx="1421606" cy="764382"/>
            </a:xfrm>
            <a:custGeom>
              <a:avLst/>
              <a:gdLst/>
              <a:ahLst/>
              <a:cxnLst/>
              <a:rect l="l" t="t" r="r" b="b"/>
              <a:pathLst>
                <a:path w="1421606" h="764382" extrusionOk="0">
                  <a:moveTo>
                    <a:pt x="33337" y="11907"/>
                  </a:moveTo>
                  <a:lnTo>
                    <a:pt x="33337" y="80963"/>
                  </a:lnTo>
                  <a:lnTo>
                    <a:pt x="2381" y="57150"/>
                  </a:lnTo>
                  <a:lnTo>
                    <a:pt x="0" y="64294"/>
                  </a:lnTo>
                  <a:lnTo>
                    <a:pt x="11906" y="114300"/>
                  </a:lnTo>
                  <a:lnTo>
                    <a:pt x="11906" y="195263"/>
                  </a:lnTo>
                  <a:lnTo>
                    <a:pt x="11906" y="261938"/>
                  </a:lnTo>
                  <a:lnTo>
                    <a:pt x="9525" y="295275"/>
                  </a:lnTo>
                  <a:lnTo>
                    <a:pt x="0" y="326232"/>
                  </a:lnTo>
                  <a:lnTo>
                    <a:pt x="23812" y="361950"/>
                  </a:lnTo>
                  <a:lnTo>
                    <a:pt x="42862" y="392907"/>
                  </a:lnTo>
                  <a:lnTo>
                    <a:pt x="61912" y="414338"/>
                  </a:lnTo>
                  <a:lnTo>
                    <a:pt x="92869" y="497682"/>
                  </a:lnTo>
                  <a:lnTo>
                    <a:pt x="119062" y="500063"/>
                  </a:lnTo>
                  <a:lnTo>
                    <a:pt x="142875" y="509588"/>
                  </a:lnTo>
                  <a:lnTo>
                    <a:pt x="157162" y="516732"/>
                  </a:lnTo>
                  <a:lnTo>
                    <a:pt x="183356" y="566738"/>
                  </a:lnTo>
                  <a:lnTo>
                    <a:pt x="202406" y="557213"/>
                  </a:lnTo>
                  <a:lnTo>
                    <a:pt x="252412" y="559594"/>
                  </a:lnTo>
                  <a:lnTo>
                    <a:pt x="321469" y="595313"/>
                  </a:lnTo>
                  <a:lnTo>
                    <a:pt x="392906" y="595313"/>
                  </a:lnTo>
                  <a:lnTo>
                    <a:pt x="392906" y="578644"/>
                  </a:lnTo>
                  <a:lnTo>
                    <a:pt x="435769" y="571500"/>
                  </a:lnTo>
                  <a:lnTo>
                    <a:pt x="452437" y="595313"/>
                  </a:lnTo>
                  <a:lnTo>
                    <a:pt x="478631" y="611982"/>
                  </a:lnTo>
                  <a:lnTo>
                    <a:pt x="495300" y="642938"/>
                  </a:lnTo>
                  <a:lnTo>
                    <a:pt x="511969" y="661988"/>
                  </a:lnTo>
                  <a:lnTo>
                    <a:pt x="535781" y="638175"/>
                  </a:lnTo>
                  <a:lnTo>
                    <a:pt x="571500" y="633413"/>
                  </a:lnTo>
                  <a:lnTo>
                    <a:pt x="595312" y="683419"/>
                  </a:lnTo>
                  <a:lnTo>
                    <a:pt x="611981" y="716757"/>
                  </a:lnTo>
                  <a:lnTo>
                    <a:pt x="621506" y="740569"/>
                  </a:lnTo>
                  <a:lnTo>
                    <a:pt x="664369" y="747713"/>
                  </a:lnTo>
                  <a:lnTo>
                    <a:pt x="664369" y="707232"/>
                  </a:lnTo>
                  <a:lnTo>
                    <a:pt x="688181" y="683419"/>
                  </a:lnTo>
                  <a:lnTo>
                    <a:pt x="688181" y="683419"/>
                  </a:lnTo>
                  <a:lnTo>
                    <a:pt x="709612" y="664369"/>
                  </a:lnTo>
                  <a:lnTo>
                    <a:pt x="731044" y="645319"/>
                  </a:lnTo>
                  <a:lnTo>
                    <a:pt x="747712" y="635794"/>
                  </a:lnTo>
                  <a:lnTo>
                    <a:pt x="783431" y="628650"/>
                  </a:lnTo>
                  <a:lnTo>
                    <a:pt x="783431" y="628650"/>
                  </a:lnTo>
                  <a:lnTo>
                    <a:pt x="852487" y="654844"/>
                  </a:lnTo>
                  <a:lnTo>
                    <a:pt x="857250" y="642938"/>
                  </a:lnTo>
                  <a:lnTo>
                    <a:pt x="850106" y="635794"/>
                  </a:lnTo>
                  <a:lnTo>
                    <a:pt x="850106" y="626269"/>
                  </a:lnTo>
                  <a:lnTo>
                    <a:pt x="869156" y="623888"/>
                  </a:lnTo>
                  <a:lnTo>
                    <a:pt x="897731" y="623888"/>
                  </a:lnTo>
                  <a:lnTo>
                    <a:pt x="909637" y="604838"/>
                  </a:lnTo>
                  <a:lnTo>
                    <a:pt x="923925" y="623888"/>
                  </a:lnTo>
                  <a:lnTo>
                    <a:pt x="938212" y="623888"/>
                  </a:lnTo>
                  <a:lnTo>
                    <a:pt x="985837" y="640557"/>
                  </a:lnTo>
                  <a:lnTo>
                    <a:pt x="995362" y="635794"/>
                  </a:lnTo>
                  <a:lnTo>
                    <a:pt x="1040606" y="664369"/>
                  </a:lnTo>
                  <a:lnTo>
                    <a:pt x="1031081" y="690563"/>
                  </a:lnTo>
                  <a:lnTo>
                    <a:pt x="1042987" y="719138"/>
                  </a:lnTo>
                  <a:lnTo>
                    <a:pt x="1062037" y="750094"/>
                  </a:lnTo>
                  <a:lnTo>
                    <a:pt x="1069181" y="764382"/>
                  </a:lnTo>
                  <a:lnTo>
                    <a:pt x="1092994" y="745332"/>
                  </a:lnTo>
                  <a:lnTo>
                    <a:pt x="1092994" y="723900"/>
                  </a:lnTo>
                  <a:lnTo>
                    <a:pt x="1085850" y="688182"/>
                  </a:lnTo>
                  <a:lnTo>
                    <a:pt x="1071562" y="642938"/>
                  </a:lnTo>
                  <a:lnTo>
                    <a:pt x="1054894" y="623888"/>
                  </a:lnTo>
                  <a:lnTo>
                    <a:pt x="1069181" y="588169"/>
                  </a:lnTo>
                  <a:lnTo>
                    <a:pt x="1071562" y="566738"/>
                  </a:lnTo>
                  <a:lnTo>
                    <a:pt x="1102519" y="550069"/>
                  </a:lnTo>
                  <a:lnTo>
                    <a:pt x="1133475" y="516732"/>
                  </a:lnTo>
                  <a:lnTo>
                    <a:pt x="1162050" y="490538"/>
                  </a:lnTo>
                  <a:lnTo>
                    <a:pt x="1185862" y="476250"/>
                  </a:lnTo>
                  <a:lnTo>
                    <a:pt x="1200150" y="442913"/>
                  </a:lnTo>
                  <a:lnTo>
                    <a:pt x="1185862" y="438150"/>
                  </a:lnTo>
                  <a:lnTo>
                    <a:pt x="1190625" y="411957"/>
                  </a:lnTo>
                  <a:lnTo>
                    <a:pt x="1185862" y="381000"/>
                  </a:lnTo>
                  <a:lnTo>
                    <a:pt x="1212056" y="385763"/>
                  </a:lnTo>
                  <a:lnTo>
                    <a:pt x="1207294" y="361950"/>
                  </a:lnTo>
                  <a:lnTo>
                    <a:pt x="1209675" y="347663"/>
                  </a:lnTo>
                  <a:lnTo>
                    <a:pt x="1228725" y="357188"/>
                  </a:lnTo>
                  <a:lnTo>
                    <a:pt x="1245394" y="335757"/>
                  </a:lnTo>
                  <a:lnTo>
                    <a:pt x="1240631" y="311944"/>
                  </a:lnTo>
                  <a:lnTo>
                    <a:pt x="1250156" y="302419"/>
                  </a:lnTo>
                  <a:lnTo>
                    <a:pt x="1290637" y="300038"/>
                  </a:lnTo>
                  <a:lnTo>
                    <a:pt x="1264444" y="292894"/>
                  </a:lnTo>
                  <a:lnTo>
                    <a:pt x="1281112" y="283369"/>
                  </a:lnTo>
                  <a:lnTo>
                    <a:pt x="1328737" y="264319"/>
                  </a:lnTo>
                  <a:lnTo>
                    <a:pt x="1333500" y="200025"/>
                  </a:lnTo>
                  <a:lnTo>
                    <a:pt x="1397794" y="176213"/>
                  </a:lnTo>
                  <a:lnTo>
                    <a:pt x="1421606" y="171450"/>
                  </a:lnTo>
                  <a:lnTo>
                    <a:pt x="1395412" y="150019"/>
                  </a:lnTo>
                  <a:lnTo>
                    <a:pt x="1395412" y="95250"/>
                  </a:lnTo>
                  <a:lnTo>
                    <a:pt x="1352550" y="85725"/>
                  </a:lnTo>
                  <a:lnTo>
                    <a:pt x="1331119" y="152400"/>
                  </a:lnTo>
                  <a:lnTo>
                    <a:pt x="1295400" y="161925"/>
                  </a:lnTo>
                  <a:lnTo>
                    <a:pt x="1231106" y="164307"/>
                  </a:lnTo>
                  <a:lnTo>
                    <a:pt x="1193006" y="197644"/>
                  </a:lnTo>
                  <a:lnTo>
                    <a:pt x="1171575" y="226219"/>
                  </a:lnTo>
                  <a:lnTo>
                    <a:pt x="1135856" y="221457"/>
                  </a:lnTo>
                  <a:lnTo>
                    <a:pt x="1116806" y="245269"/>
                  </a:lnTo>
                  <a:lnTo>
                    <a:pt x="1062037" y="276225"/>
                  </a:lnTo>
                  <a:lnTo>
                    <a:pt x="1026319" y="278607"/>
                  </a:lnTo>
                  <a:lnTo>
                    <a:pt x="1009650" y="261938"/>
                  </a:lnTo>
                  <a:lnTo>
                    <a:pt x="1033462" y="254794"/>
                  </a:lnTo>
                  <a:lnTo>
                    <a:pt x="1033462" y="226219"/>
                  </a:lnTo>
                  <a:lnTo>
                    <a:pt x="1026319" y="204788"/>
                  </a:lnTo>
                  <a:lnTo>
                    <a:pt x="1007269" y="216694"/>
                  </a:lnTo>
                  <a:lnTo>
                    <a:pt x="1007269" y="188119"/>
                  </a:lnTo>
                  <a:lnTo>
                    <a:pt x="995362" y="157163"/>
                  </a:lnTo>
                  <a:lnTo>
                    <a:pt x="990600" y="147638"/>
                  </a:lnTo>
                  <a:lnTo>
                    <a:pt x="952500" y="190500"/>
                  </a:lnTo>
                  <a:lnTo>
                    <a:pt x="935831" y="223838"/>
                  </a:lnTo>
                  <a:lnTo>
                    <a:pt x="935831" y="254794"/>
                  </a:lnTo>
                  <a:lnTo>
                    <a:pt x="916781" y="271463"/>
                  </a:lnTo>
                  <a:lnTo>
                    <a:pt x="902494" y="240507"/>
                  </a:lnTo>
                  <a:lnTo>
                    <a:pt x="900112" y="190500"/>
                  </a:lnTo>
                  <a:lnTo>
                    <a:pt x="914400" y="166688"/>
                  </a:lnTo>
                  <a:lnTo>
                    <a:pt x="914400" y="130969"/>
                  </a:lnTo>
                  <a:lnTo>
                    <a:pt x="942975" y="116682"/>
                  </a:lnTo>
                  <a:lnTo>
                    <a:pt x="988219" y="119063"/>
                  </a:lnTo>
                  <a:lnTo>
                    <a:pt x="954881" y="109538"/>
                  </a:lnTo>
                  <a:lnTo>
                    <a:pt x="914400" y="109538"/>
                  </a:lnTo>
                  <a:lnTo>
                    <a:pt x="890587" y="92869"/>
                  </a:lnTo>
                  <a:lnTo>
                    <a:pt x="890587" y="76200"/>
                  </a:lnTo>
                  <a:lnTo>
                    <a:pt x="866775" y="102394"/>
                  </a:lnTo>
                  <a:lnTo>
                    <a:pt x="840581" y="116682"/>
                  </a:lnTo>
                  <a:lnTo>
                    <a:pt x="823912" y="100013"/>
                  </a:lnTo>
                  <a:lnTo>
                    <a:pt x="795337" y="107157"/>
                  </a:lnTo>
                  <a:lnTo>
                    <a:pt x="812006" y="85725"/>
                  </a:lnTo>
                  <a:lnTo>
                    <a:pt x="852487" y="57150"/>
                  </a:lnTo>
                  <a:lnTo>
                    <a:pt x="814387" y="47625"/>
                  </a:lnTo>
                  <a:lnTo>
                    <a:pt x="781050" y="28575"/>
                  </a:lnTo>
                  <a:lnTo>
                    <a:pt x="752475" y="28575"/>
                  </a:lnTo>
                  <a:lnTo>
                    <a:pt x="719137" y="0"/>
                  </a:lnTo>
                  <a:lnTo>
                    <a:pt x="716756" y="19050"/>
                  </a:lnTo>
                  <a:lnTo>
                    <a:pt x="33337" y="11907"/>
                  </a:lnTo>
                  <a:close/>
                </a:path>
              </a:pathLst>
            </a:custGeom>
            <a:noFill/>
            <a:ln w="9525" cap="flat" cmpd="sng">
              <a:solidFill>
                <a:srgbClr val="D8D8D8"/>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grpSp>
        <p:nvGrpSpPr>
          <p:cNvPr id="196" name="Google Shape;196;p5"/>
          <p:cNvGrpSpPr/>
          <p:nvPr/>
        </p:nvGrpSpPr>
        <p:grpSpPr>
          <a:xfrm>
            <a:off x="3588870" y="1578649"/>
            <a:ext cx="1546692" cy="1370048"/>
            <a:chOff x="4047331" y="1909006"/>
            <a:chExt cx="633413" cy="553207"/>
          </a:xfrm>
        </p:grpSpPr>
        <p:sp>
          <p:nvSpPr>
            <p:cNvPr id="197" name="Google Shape;197;p5"/>
            <p:cNvSpPr/>
            <p:nvPr/>
          </p:nvSpPr>
          <p:spPr>
            <a:xfrm>
              <a:off x="4058763" y="1909006"/>
              <a:ext cx="109537" cy="128588"/>
            </a:xfrm>
            <a:custGeom>
              <a:avLst/>
              <a:gdLst/>
              <a:ahLst/>
              <a:cxnLst/>
              <a:rect l="l" t="t" r="r" b="b"/>
              <a:pathLst>
                <a:path w="109537" h="128588" extrusionOk="0">
                  <a:moveTo>
                    <a:pt x="109537" y="42863"/>
                  </a:moveTo>
                  <a:lnTo>
                    <a:pt x="50006" y="64295"/>
                  </a:lnTo>
                  <a:lnTo>
                    <a:pt x="76200" y="85726"/>
                  </a:lnTo>
                  <a:lnTo>
                    <a:pt x="57150" y="107157"/>
                  </a:lnTo>
                  <a:lnTo>
                    <a:pt x="40481" y="114301"/>
                  </a:lnTo>
                  <a:lnTo>
                    <a:pt x="23812" y="128588"/>
                  </a:lnTo>
                  <a:lnTo>
                    <a:pt x="0" y="116682"/>
                  </a:lnTo>
                  <a:lnTo>
                    <a:pt x="19050" y="28576"/>
                  </a:lnTo>
                  <a:lnTo>
                    <a:pt x="92869" y="0"/>
                  </a:lnTo>
                  <a:lnTo>
                    <a:pt x="109537" y="42863"/>
                  </a:lnTo>
                  <a:close/>
                </a:path>
              </a:pathLst>
            </a:custGeom>
            <a:solidFill>
              <a:schemeClr val="accent2"/>
            </a:solidFill>
            <a:ln w="9525" cap="flat" cmpd="sng">
              <a:solidFill>
                <a:srgbClr val="D8D8D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 name="Google Shape;198;p5"/>
            <p:cNvSpPr/>
            <p:nvPr/>
          </p:nvSpPr>
          <p:spPr>
            <a:xfrm>
              <a:off x="4047331" y="1940719"/>
              <a:ext cx="531020" cy="445294"/>
            </a:xfrm>
            <a:custGeom>
              <a:avLst/>
              <a:gdLst/>
              <a:ahLst/>
              <a:cxnLst/>
              <a:rect l="l" t="t" r="r" b="b"/>
              <a:pathLst>
                <a:path w="531020" h="445294" extrusionOk="0">
                  <a:moveTo>
                    <a:pt x="14289" y="69056"/>
                  </a:moveTo>
                  <a:lnTo>
                    <a:pt x="0" y="114300"/>
                  </a:lnTo>
                  <a:lnTo>
                    <a:pt x="52389" y="157162"/>
                  </a:lnTo>
                  <a:lnTo>
                    <a:pt x="92870" y="221456"/>
                  </a:lnTo>
                  <a:lnTo>
                    <a:pt x="145258" y="292894"/>
                  </a:lnTo>
                  <a:lnTo>
                    <a:pt x="135733" y="302419"/>
                  </a:lnTo>
                  <a:lnTo>
                    <a:pt x="169070" y="350044"/>
                  </a:lnTo>
                  <a:lnTo>
                    <a:pt x="207170" y="407194"/>
                  </a:lnTo>
                  <a:lnTo>
                    <a:pt x="219076" y="445294"/>
                  </a:lnTo>
                  <a:lnTo>
                    <a:pt x="226220" y="400050"/>
                  </a:lnTo>
                  <a:lnTo>
                    <a:pt x="257176" y="395287"/>
                  </a:lnTo>
                  <a:lnTo>
                    <a:pt x="304801" y="402431"/>
                  </a:lnTo>
                  <a:lnTo>
                    <a:pt x="326233" y="409575"/>
                  </a:lnTo>
                  <a:lnTo>
                    <a:pt x="350045" y="381000"/>
                  </a:lnTo>
                  <a:lnTo>
                    <a:pt x="383383" y="371475"/>
                  </a:lnTo>
                  <a:lnTo>
                    <a:pt x="466726" y="350044"/>
                  </a:lnTo>
                  <a:lnTo>
                    <a:pt x="519114" y="338137"/>
                  </a:lnTo>
                  <a:lnTo>
                    <a:pt x="531020" y="290512"/>
                  </a:lnTo>
                  <a:lnTo>
                    <a:pt x="523876" y="261937"/>
                  </a:lnTo>
                  <a:lnTo>
                    <a:pt x="464345" y="264319"/>
                  </a:lnTo>
                  <a:lnTo>
                    <a:pt x="464345" y="264319"/>
                  </a:lnTo>
                  <a:lnTo>
                    <a:pt x="426245" y="216694"/>
                  </a:lnTo>
                  <a:lnTo>
                    <a:pt x="407195" y="202406"/>
                  </a:lnTo>
                  <a:lnTo>
                    <a:pt x="402433" y="185737"/>
                  </a:lnTo>
                  <a:lnTo>
                    <a:pt x="361951" y="107156"/>
                  </a:lnTo>
                  <a:lnTo>
                    <a:pt x="342901" y="114300"/>
                  </a:lnTo>
                  <a:lnTo>
                    <a:pt x="323851" y="92869"/>
                  </a:lnTo>
                  <a:lnTo>
                    <a:pt x="302420" y="88106"/>
                  </a:lnTo>
                  <a:lnTo>
                    <a:pt x="247651" y="80962"/>
                  </a:lnTo>
                  <a:lnTo>
                    <a:pt x="195264" y="30956"/>
                  </a:lnTo>
                  <a:lnTo>
                    <a:pt x="119064" y="0"/>
                  </a:lnTo>
                  <a:lnTo>
                    <a:pt x="59533" y="28575"/>
                  </a:lnTo>
                  <a:lnTo>
                    <a:pt x="88108" y="52387"/>
                  </a:lnTo>
                  <a:lnTo>
                    <a:pt x="61914" y="71437"/>
                  </a:lnTo>
                  <a:lnTo>
                    <a:pt x="45245" y="97632"/>
                  </a:lnTo>
                  <a:lnTo>
                    <a:pt x="14289" y="69056"/>
                  </a:lnTo>
                  <a:close/>
                </a:path>
              </a:pathLst>
            </a:custGeom>
            <a:solidFill>
              <a:schemeClr val="lt1"/>
            </a:solidFill>
            <a:ln w="9525" cap="flat" cmpd="sng">
              <a:solidFill>
                <a:srgbClr val="D8D8D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5"/>
            <p:cNvSpPr/>
            <p:nvPr/>
          </p:nvSpPr>
          <p:spPr>
            <a:xfrm>
              <a:off x="4268788" y="2297906"/>
              <a:ext cx="242887" cy="164307"/>
            </a:xfrm>
            <a:custGeom>
              <a:avLst/>
              <a:gdLst/>
              <a:ahLst/>
              <a:cxnLst/>
              <a:rect l="l" t="t" r="r" b="b"/>
              <a:pathLst>
                <a:path w="242887" h="164307" extrusionOk="0">
                  <a:moveTo>
                    <a:pt x="0" y="83344"/>
                  </a:moveTo>
                  <a:lnTo>
                    <a:pt x="11906" y="164307"/>
                  </a:lnTo>
                  <a:lnTo>
                    <a:pt x="228600" y="85725"/>
                  </a:lnTo>
                  <a:lnTo>
                    <a:pt x="242887" y="66675"/>
                  </a:lnTo>
                  <a:lnTo>
                    <a:pt x="219075" y="0"/>
                  </a:lnTo>
                  <a:lnTo>
                    <a:pt x="128587" y="23813"/>
                  </a:lnTo>
                  <a:lnTo>
                    <a:pt x="104775" y="59532"/>
                  </a:lnTo>
                  <a:lnTo>
                    <a:pt x="35718" y="35719"/>
                  </a:lnTo>
                  <a:lnTo>
                    <a:pt x="2380" y="45245"/>
                  </a:lnTo>
                  <a:lnTo>
                    <a:pt x="0" y="83344"/>
                  </a:lnTo>
                  <a:close/>
                </a:path>
              </a:pathLst>
            </a:custGeom>
            <a:solidFill>
              <a:schemeClr val="lt1"/>
            </a:solidFill>
            <a:ln w="9525" cap="flat" cmpd="sng">
              <a:solidFill>
                <a:srgbClr val="D8D8D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0" name="Google Shape;200;p5"/>
            <p:cNvSpPr/>
            <p:nvPr/>
          </p:nvSpPr>
          <p:spPr>
            <a:xfrm>
              <a:off x="4485481" y="2138363"/>
              <a:ext cx="195263" cy="226218"/>
            </a:xfrm>
            <a:custGeom>
              <a:avLst/>
              <a:gdLst/>
              <a:ahLst/>
              <a:cxnLst/>
              <a:rect l="l" t="t" r="r" b="b"/>
              <a:pathLst>
                <a:path w="195263" h="226218" extrusionOk="0">
                  <a:moveTo>
                    <a:pt x="21432" y="226218"/>
                  </a:moveTo>
                  <a:lnTo>
                    <a:pt x="126207" y="180975"/>
                  </a:lnTo>
                  <a:lnTo>
                    <a:pt x="142875" y="164306"/>
                  </a:lnTo>
                  <a:lnTo>
                    <a:pt x="150019" y="135731"/>
                  </a:lnTo>
                  <a:lnTo>
                    <a:pt x="195263" y="78581"/>
                  </a:lnTo>
                  <a:lnTo>
                    <a:pt x="166688" y="54768"/>
                  </a:lnTo>
                  <a:lnTo>
                    <a:pt x="119063" y="23812"/>
                  </a:lnTo>
                  <a:lnTo>
                    <a:pt x="104775" y="0"/>
                  </a:lnTo>
                  <a:lnTo>
                    <a:pt x="92869" y="21431"/>
                  </a:lnTo>
                  <a:lnTo>
                    <a:pt x="90488" y="42862"/>
                  </a:lnTo>
                  <a:lnTo>
                    <a:pt x="92869" y="69056"/>
                  </a:lnTo>
                  <a:lnTo>
                    <a:pt x="90488" y="97631"/>
                  </a:lnTo>
                  <a:lnTo>
                    <a:pt x="78582" y="135731"/>
                  </a:lnTo>
                  <a:lnTo>
                    <a:pt x="0" y="159543"/>
                  </a:lnTo>
                  <a:lnTo>
                    <a:pt x="21432" y="226218"/>
                  </a:lnTo>
                  <a:close/>
                </a:path>
              </a:pathLst>
            </a:custGeom>
            <a:solidFill>
              <a:schemeClr val="lt1"/>
            </a:solidFill>
            <a:ln w="9525" cap="flat" cmpd="sng">
              <a:solidFill>
                <a:srgbClr val="D8D8D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01" name="Google Shape;201;p5"/>
          <p:cNvSpPr txBox="1"/>
          <p:nvPr/>
        </p:nvSpPr>
        <p:spPr>
          <a:xfrm>
            <a:off x="5731809" y="4086401"/>
            <a:ext cx="1761191" cy="1754326"/>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Senegal</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Kenya</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Tanzania</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Malawi</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Zimbabwe</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South Africa</a:t>
            </a:r>
            <a:endParaRPr/>
          </a:p>
        </p:txBody>
      </p:sp>
      <p:sp>
        <p:nvSpPr>
          <p:cNvPr id="202" name="Google Shape;202;p5"/>
          <p:cNvSpPr txBox="1"/>
          <p:nvPr/>
        </p:nvSpPr>
        <p:spPr>
          <a:xfrm>
            <a:off x="7365661" y="4089592"/>
            <a:ext cx="2094241" cy="1754326"/>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Jordan</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Egypt</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India</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Bangladesh</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Canada</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6"/>
          <p:cNvSpPr txBox="1"/>
          <p:nvPr/>
        </p:nvSpPr>
        <p:spPr>
          <a:xfrm>
            <a:off x="424840" y="887960"/>
            <a:ext cx="8577262" cy="49567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600"/>
              <a:buFont typeface="Arial"/>
              <a:buNone/>
            </a:pPr>
            <a:r>
              <a:rPr lang="en-US" sz="2600" b="1" dirty="0">
                <a:solidFill>
                  <a:schemeClr val="dk1"/>
                </a:solidFill>
                <a:latin typeface="Arial"/>
                <a:ea typeface="Arial"/>
                <a:cs typeface="Arial"/>
                <a:sym typeface="Arial"/>
              </a:rPr>
              <a:t>How Does It Work and Who Are the Users?</a:t>
            </a:r>
            <a:endParaRPr dirty="0"/>
          </a:p>
        </p:txBody>
      </p:sp>
      <p:sp>
        <p:nvSpPr>
          <p:cNvPr id="209" name="Google Shape;209;p6"/>
          <p:cNvSpPr txBox="1"/>
          <p:nvPr/>
        </p:nvSpPr>
        <p:spPr>
          <a:xfrm>
            <a:off x="571146" y="1383632"/>
            <a:ext cx="4305654" cy="37394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ts val="1800"/>
              <a:buFont typeface="Arial"/>
              <a:buChar char="•"/>
            </a:pPr>
            <a:r>
              <a:rPr lang="en-US" sz="1800" dirty="0">
                <a:solidFill>
                  <a:schemeClr val="dk1"/>
                </a:solidFill>
                <a:latin typeface="Arial"/>
                <a:ea typeface="Arial"/>
                <a:cs typeface="Arial"/>
                <a:sym typeface="Arial"/>
              </a:rPr>
              <a:t>Point of use data collection</a:t>
            </a:r>
            <a:endParaRPr dirty="0"/>
          </a:p>
          <a:p>
            <a:pPr marL="342900" marR="0" lvl="0" indent="-342900" algn="l" rtl="0">
              <a:spcBef>
                <a:spcPts val="600"/>
              </a:spcBef>
              <a:spcAft>
                <a:spcPts val="0"/>
              </a:spcAft>
              <a:buClr>
                <a:schemeClr val="dk1"/>
              </a:buClr>
              <a:buSzPts val="1800"/>
              <a:buFont typeface="Arial"/>
              <a:buChar char="•"/>
            </a:pPr>
            <a:r>
              <a:rPr lang="en-US" sz="1800" dirty="0">
                <a:solidFill>
                  <a:schemeClr val="dk1"/>
                </a:solidFill>
                <a:latin typeface="Arial"/>
                <a:ea typeface="Arial"/>
                <a:cs typeface="Arial"/>
                <a:sym typeface="Arial"/>
              </a:rPr>
              <a:t>Users include:</a:t>
            </a:r>
            <a:endParaRPr dirty="0"/>
          </a:p>
          <a:p>
            <a:pPr marL="800100" marR="0" lvl="1" indent="-342900" algn="l" rtl="0">
              <a:spcBef>
                <a:spcPts val="60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The government ministry responsible for overseeing the fortification program</a:t>
            </a:r>
            <a:endParaRPr dirty="0"/>
          </a:p>
          <a:p>
            <a:pPr marL="800100" marR="0" lvl="1" indent="-342900" algn="l" rtl="0">
              <a:spcBef>
                <a:spcPts val="60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Food producers</a:t>
            </a:r>
            <a:endParaRPr dirty="0"/>
          </a:p>
          <a:p>
            <a:pPr marL="800100" marR="0" lvl="1" indent="-342900" algn="l" rtl="0">
              <a:spcBef>
                <a:spcPts val="60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Government food </a:t>
            </a:r>
            <a:r>
              <a:rPr lang="en-US" sz="1800" dirty="0">
                <a:solidFill>
                  <a:schemeClr val="dk1"/>
                </a:solidFill>
              </a:rPr>
              <a:t>c</a:t>
            </a:r>
            <a:r>
              <a:rPr lang="en-US" sz="1800" b="0" i="0" u="none" strike="noStrike" cap="none" dirty="0">
                <a:solidFill>
                  <a:schemeClr val="dk1"/>
                </a:solidFill>
                <a:latin typeface="Arial"/>
                <a:ea typeface="Arial"/>
                <a:cs typeface="Arial"/>
                <a:sym typeface="Arial"/>
              </a:rPr>
              <a:t>ontrol </a:t>
            </a:r>
            <a:r>
              <a:rPr lang="en-US" sz="1800" dirty="0">
                <a:solidFill>
                  <a:schemeClr val="dk1"/>
                </a:solidFill>
              </a:rPr>
              <a:t>a</a:t>
            </a:r>
            <a:r>
              <a:rPr lang="en-US" sz="1800" b="0" i="0" u="none" strike="noStrike" cap="none" dirty="0">
                <a:solidFill>
                  <a:schemeClr val="dk1"/>
                </a:solidFill>
                <a:latin typeface="Arial"/>
                <a:ea typeface="Arial"/>
                <a:cs typeface="Arial"/>
                <a:sym typeface="Arial"/>
              </a:rPr>
              <a:t>uthorities / Regulatory inspectors</a:t>
            </a:r>
            <a:endParaRPr dirty="0"/>
          </a:p>
          <a:p>
            <a:pPr marL="800100" marR="0" lvl="1" indent="-342900" algn="l" rtl="0">
              <a:spcBef>
                <a:spcPts val="60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Laboratories</a:t>
            </a:r>
            <a:endParaRPr dirty="0"/>
          </a:p>
          <a:p>
            <a:pPr marL="0" marR="0" lvl="0" indent="0" algn="l" rtl="0">
              <a:spcBef>
                <a:spcPts val="600"/>
              </a:spcBef>
              <a:spcAft>
                <a:spcPts val="0"/>
              </a:spcAft>
              <a:buNone/>
            </a:pPr>
            <a:endParaRPr sz="900" dirty="0">
              <a:solidFill>
                <a:schemeClr val="dk1"/>
              </a:solidFill>
              <a:latin typeface="Arial"/>
              <a:ea typeface="Arial"/>
              <a:cs typeface="Arial"/>
              <a:sym typeface="Arial"/>
            </a:endParaRPr>
          </a:p>
        </p:txBody>
      </p:sp>
      <p:pic>
        <p:nvPicPr>
          <p:cNvPr id="210" name="Google Shape;210;p6"/>
          <p:cNvPicPr preferRelativeResize="0"/>
          <p:nvPr/>
        </p:nvPicPr>
        <p:blipFill rotWithShape="1">
          <a:blip r:embed="rId3">
            <a:alphaModFix/>
          </a:blip>
          <a:srcRect t="13934" b="27049"/>
          <a:stretch/>
        </p:blipFill>
        <p:spPr>
          <a:xfrm>
            <a:off x="5283201" y="1738085"/>
            <a:ext cx="2961322" cy="338182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grpSp>
        <p:nvGrpSpPr>
          <p:cNvPr id="230" name="Google Shape;230;p9"/>
          <p:cNvGrpSpPr/>
          <p:nvPr/>
        </p:nvGrpSpPr>
        <p:grpSpPr>
          <a:xfrm>
            <a:off x="1062646" y="2140718"/>
            <a:ext cx="7352933" cy="3015096"/>
            <a:chOff x="3475" y="16452"/>
            <a:chExt cx="6923654" cy="3015096"/>
          </a:xfrm>
        </p:grpSpPr>
        <p:sp>
          <p:nvSpPr>
            <p:cNvPr id="231" name="Google Shape;231;p9"/>
            <p:cNvSpPr/>
            <p:nvPr/>
          </p:nvSpPr>
          <p:spPr>
            <a:xfrm rot="5400000">
              <a:off x="421920" y="745173"/>
              <a:ext cx="1260419" cy="2097309"/>
            </a:xfrm>
            <a:prstGeom prst="corner">
              <a:avLst>
                <a:gd name="adj1" fmla="val 16120"/>
                <a:gd name="adj2" fmla="val 16110"/>
              </a:avLst>
            </a:prstGeom>
            <a:solidFill>
              <a:srgbClr val="004484"/>
            </a:solidFill>
            <a:ln w="1270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9"/>
            <p:cNvSpPr/>
            <p:nvPr/>
          </p:nvSpPr>
          <p:spPr>
            <a:xfrm>
              <a:off x="211524" y="1371817"/>
              <a:ext cx="1893462" cy="165973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9"/>
            <p:cNvSpPr txBox="1"/>
            <p:nvPr/>
          </p:nvSpPr>
          <p:spPr>
            <a:xfrm>
              <a:off x="207320" y="1371817"/>
              <a:ext cx="2114123" cy="1659731"/>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chemeClr val="dk1"/>
                </a:buClr>
                <a:buSzPts val="2000"/>
                <a:buFont typeface="Arial"/>
                <a:buNone/>
              </a:pPr>
              <a:r>
                <a:rPr lang="en-US" sz="2000" dirty="0">
                  <a:solidFill>
                    <a:schemeClr val="dk1"/>
                  </a:solidFill>
                  <a:latin typeface="Arial"/>
                  <a:ea typeface="Arial"/>
                  <a:cs typeface="Arial"/>
                  <a:sym typeface="Arial"/>
                </a:rPr>
                <a:t>Audit and / or inspection results from production facilities, border points, or markets is collected by food control inspectors or food producers </a:t>
              </a:r>
              <a:endParaRPr sz="2000" dirty="0">
                <a:solidFill>
                  <a:schemeClr val="dk1"/>
                </a:solidFill>
                <a:latin typeface="Arial"/>
                <a:ea typeface="Arial"/>
                <a:cs typeface="Arial"/>
                <a:sym typeface="Arial"/>
              </a:endParaRPr>
            </a:p>
          </p:txBody>
        </p:sp>
        <p:sp>
          <p:nvSpPr>
            <p:cNvPr id="234" name="Google Shape;234;p9"/>
            <p:cNvSpPr/>
            <p:nvPr/>
          </p:nvSpPr>
          <p:spPr>
            <a:xfrm>
              <a:off x="1747730" y="590767"/>
              <a:ext cx="357257" cy="357257"/>
            </a:xfrm>
            <a:prstGeom prst="triangle">
              <a:avLst>
                <a:gd name="adj" fmla="val 100000"/>
              </a:avLst>
            </a:prstGeom>
            <a:solidFill>
              <a:srgbClr val="004484"/>
            </a:solidFill>
            <a:ln w="1270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9"/>
            <p:cNvSpPr/>
            <p:nvPr/>
          </p:nvSpPr>
          <p:spPr>
            <a:xfrm rot="5400000">
              <a:off x="2739888" y="171589"/>
              <a:ext cx="1260419" cy="2097309"/>
            </a:xfrm>
            <a:prstGeom prst="corner">
              <a:avLst>
                <a:gd name="adj1" fmla="val 16120"/>
                <a:gd name="adj2" fmla="val 16110"/>
              </a:avLst>
            </a:prstGeom>
            <a:solidFill>
              <a:srgbClr val="004484"/>
            </a:solidFill>
            <a:ln w="1270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9"/>
            <p:cNvSpPr/>
            <p:nvPr/>
          </p:nvSpPr>
          <p:spPr>
            <a:xfrm>
              <a:off x="2529493" y="798233"/>
              <a:ext cx="1893462" cy="165973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9"/>
            <p:cNvSpPr txBox="1"/>
            <p:nvPr/>
          </p:nvSpPr>
          <p:spPr>
            <a:xfrm>
              <a:off x="2529493" y="798233"/>
              <a:ext cx="1893462" cy="1659731"/>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chemeClr val="dk1"/>
                </a:buClr>
                <a:buSzPts val="2000"/>
                <a:buFont typeface="Arial"/>
                <a:buNone/>
              </a:pPr>
              <a:r>
                <a:rPr lang="en-US" sz="2000" dirty="0">
                  <a:solidFill>
                    <a:schemeClr val="dk1"/>
                  </a:solidFill>
                  <a:latin typeface="Arial"/>
                  <a:ea typeface="Arial"/>
                  <a:cs typeface="Arial"/>
                  <a:sym typeface="Arial"/>
                </a:rPr>
                <a:t>Data is entered into </a:t>
              </a:r>
              <a:r>
                <a:rPr lang="en-US" sz="2000" dirty="0" err="1">
                  <a:solidFill>
                    <a:schemeClr val="dk1"/>
                  </a:solidFill>
                  <a:latin typeface="Arial"/>
                  <a:ea typeface="Arial"/>
                  <a:cs typeface="Arial"/>
                  <a:sym typeface="Arial"/>
                </a:rPr>
                <a:t>FortifyMIS</a:t>
              </a:r>
              <a:r>
                <a:rPr lang="en-US" sz="2000" dirty="0">
                  <a:solidFill>
                    <a:schemeClr val="dk1"/>
                  </a:solidFill>
                  <a:latin typeface="Arial"/>
                  <a:ea typeface="Arial"/>
                  <a:cs typeface="Arial"/>
                  <a:sym typeface="Arial"/>
                </a:rPr>
                <a:t> via a hand-held device by producers, inspectors, and lab staff</a:t>
              </a:r>
              <a:endParaRPr sz="2000" dirty="0">
                <a:solidFill>
                  <a:schemeClr val="dk1"/>
                </a:solidFill>
                <a:latin typeface="Arial"/>
                <a:ea typeface="Arial"/>
                <a:cs typeface="Arial"/>
                <a:sym typeface="Arial"/>
              </a:endParaRPr>
            </a:p>
          </p:txBody>
        </p:sp>
        <p:sp>
          <p:nvSpPr>
            <p:cNvPr id="238" name="Google Shape;238;p9"/>
            <p:cNvSpPr/>
            <p:nvPr/>
          </p:nvSpPr>
          <p:spPr>
            <a:xfrm>
              <a:off x="4065699" y="17183"/>
              <a:ext cx="357257" cy="357257"/>
            </a:xfrm>
            <a:prstGeom prst="triangle">
              <a:avLst>
                <a:gd name="adj" fmla="val 100000"/>
              </a:avLst>
            </a:prstGeom>
            <a:solidFill>
              <a:srgbClr val="004484"/>
            </a:solidFill>
            <a:ln w="1270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9"/>
            <p:cNvSpPr/>
            <p:nvPr/>
          </p:nvSpPr>
          <p:spPr>
            <a:xfrm rot="5400000">
              <a:off x="5057857" y="-401993"/>
              <a:ext cx="1260419" cy="2097309"/>
            </a:xfrm>
            <a:prstGeom prst="corner">
              <a:avLst>
                <a:gd name="adj1" fmla="val 16120"/>
                <a:gd name="adj2" fmla="val 16110"/>
              </a:avLst>
            </a:prstGeom>
            <a:solidFill>
              <a:srgbClr val="004484"/>
            </a:solidFill>
            <a:ln w="1270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9"/>
            <p:cNvSpPr/>
            <p:nvPr/>
          </p:nvSpPr>
          <p:spPr>
            <a:xfrm>
              <a:off x="4850937" y="251039"/>
              <a:ext cx="1893462" cy="165973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9"/>
            <p:cNvSpPr txBox="1"/>
            <p:nvPr/>
          </p:nvSpPr>
          <p:spPr>
            <a:xfrm>
              <a:off x="4850937" y="251039"/>
              <a:ext cx="2076192" cy="1659731"/>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chemeClr val="dk1"/>
                </a:buClr>
                <a:buSzPts val="2000"/>
                <a:buFont typeface="Arial"/>
                <a:buNone/>
              </a:pPr>
              <a:r>
                <a:rPr lang="en-US" sz="2000" dirty="0">
                  <a:solidFill>
                    <a:schemeClr val="dk1"/>
                  </a:solidFill>
                  <a:latin typeface="Arial"/>
                  <a:ea typeface="Arial"/>
                  <a:cs typeface="Arial"/>
                  <a:sym typeface="Arial"/>
                </a:rPr>
                <a:t>Results are analyzed and summarized visually on dashboards giving a producer-specific or national picture of compliance for quick action and improvements  </a:t>
              </a:r>
              <a:endParaRPr sz="2000" dirty="0">
                <a:solidFill>
                  <a:schemeClr val="dk1"/>
                </a:solidFill>
                <a:latin typeface="Arial"/>
                <a:ea typeface="Arial"/>
                <a:cs typeface="Arial"/>
                <a:sym typeface="Arial"/>
              </a:endParaRPr>
            </a:p>
          </p:txBody>
        </p:sp>
      </p:grpSp>
      <p:pic>
        <p:nvPicPr>
          <p:cNvPr id="242" name="Google Shape;242;p9"/>
          <p:cNvPicPr preferRelativeResize="0"/>
          <p:nvPr/>
        </p:nvPicPr>
        <p:blipFill rotWithShape="1">
          <a:blip r:embed="rId3">
            <a:alphaModFix/>
          </a:blip>
          <a:srcRect/>
          <a:stretch/>
        </p:blipFill>
        <p:spPr>
          <a:xfrm>
            <a:off x="5888527" y="1369588"/>
            <a:ext cx="1623254" cy="734420"/>
          </a:xfrm>
          <a:prstGeom prst="rect">
            <a:avLst/>
          </a:prstGeom>
          <a:noFill/>
          <a:ln>
            <a:noFill/>
          </a:ln>
        </p:spPr>
      </p:pic>
      <p:pic>
        <p:nvPicPr>
          <p:cNvPr id="243" name="Google Shape;243;p9"/>
          <p:cNvPicPr preferRelativeResize="0"/>
          <p:nvPr/>
        </p:nvPicPr>
        <p:blipFill rotWithShape="1">
          <a:blip r:embed="rId4">
            <a:alphaModFix/>
          </a:blip>
          <a:srcRect/>
          <a:stretch/>
        </p:blipFill>
        <p:spPr>
          <a:xfrm>
            <a:off x="1849659" y="1891545"/>
            <a:ext cx="948333" cy="1178719"/>
          </a:xfrm>
          <a:prstGeom prst="rect">
            <a:avLst/>
          </a:prstGeom>
          <a:noFill/>
          <a:ln>
            <a:noFill/>
          </a:ln>
        </p:spPr>
      </p:pic>
      <p:pic>
        <p:nvPicPr>
          <p:cNvPr id="244" name="Google Shape;244;p9"/>
          <p:cNvPicPr preferRelativeResize="0"/>
          <p:nvPr/>
        </p:nvPicPr>
        <p:blipFill rotWithShape="1">
          <a:blip r:embed="rId5">
            <a:alphaModFix/>
          </a:blip>
          <a:srcRect r="4398"/>
          <a:stretch/>
        </p:blipFill>
        <p:spPr>
          <a:xfrm>
            <a:off x="1005294" y="2310163"/>
            <a:ext cx="844365" cy="881032"/>
          </a:xfrm>
          <a:prstGeom prst="ellipse">
            <a:avLst/>
          </a:prstGeom>
          <a:noFill/>
          <a:ln>
            <a:noFill/>
          </a:ln>
        </p:spPr>
      </p:pic>
      <p:pic>
        <p:nvPicPr>
          <p:cNvPr id="245" name="Google Shape;245;p9"/>
          <p:cNvPicPr preferRelativeResize="0"/>
          <p:nvPr/>
        </p:nvPicPr>
        <p:blipFill rotWithShape="1">
          <a:blip r:embed="rId6">
            <a:alphaModFix/>
          </a:blip>
          <a:srcRect/>
          <a:stretch/>
        </p:blipFill>
        <p:spPr>
          <a:xfrm>
            <a:off x="3355548" y="1250647"/>
            <a:ext cx="1730161" cy="1182509"/>
          </a:xfrm>
          <a:prstGeom prst="rect">
            <a:avLst/>
          </a:prstGeom>
          <a:noFill/>
          <a:ln>
            <a:noFill/>
          </a:ln>
        </p:spPr>
      </p:pic>
      <p:pic>
        <p:nvPicPr>
          <p:cNvPr id="246" name="Google Shape;246;p9" descr="https://lh6.googleusercontent.com/k4ZQC1VwSJHymFHVO9_5u69WgNN-7F3hF_WoEF_jPcALP7XO8mLo6-KtSbB1xTr8G-NUlpZGLNF-Yq0Pths9E5UiydPUrPG4JdaYNYfakM_bX3yFqzb_JKgLXZqmqJxhu_q9L5f2"/>
          <p:cNvPicPr preferRelativeResize="0"/>
          <p:nvPr/>
        </p:nvPicPr>
        <p:blipFill rotWithShape="1">
          <a:blip r:embed="rId7">
            <a:alphaModFix/>
          </a:blip>
          <a:srcRect/>
          <a:stretch/>
        </p:blipFill>
        <p:spPr>
          <a:xfrm>
            <a:off x="5643265" y="765125"/>
            <a:ext cx="2046743" cy="5441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7"/>
          <p:cNvSpPr txBox="1">
            <a:spLocks noGrp="1"/>
          </p:cNvSpPr>
          <p:nvPr>
            <p:ph type="body" idx="1"/>
          </p:nvPr>
        </p:nvSpPr>
        <p:spPr>
          <a:xfrm>
            <a:off x="422475" y="1697570"/>
            <a:ext cx="8374731" cy="500402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200"/>
              <a:buFont typeface="Arial"/>
              <a:buChar char="•"/>
            </a:pPr>
            <a:r>
              <a:rPr lang="en-US" sz="2200" dirty="0">
                <a:latin typeface="Arial"/>
                <a:ea typeface="Arial"/>
                <a:cs typeface="Arial"/>
                <a:sym typeface="Arial"/>
              </a:rPr>
              <a:t>Using</a:t>
            </a:r>
            <a:r>
              <a:rPr lang="en-US" sz="2200" b="1" dirty="0">
                <a:latin typeface="Arial"/>
                <a:ea typeface="Arial"/>
                <a:cs typeface="Arial"/>
                <a:sym typeface="Arial"/>
              </a:rPr>
              <a:t> hand-held device, </a:t>
            </a:r>
            <a:r>
              <a:rPr lang="en-US" sz="2200" dirty="0">
                <a:latin typeface="Arial"/>
                <a:ea typeface="Arial"/>
                <a:cs typeface="Arial"/>
                <a:sym typeface="Arial"/>
              </a:rPr>
              <a:t>u</a:t>
            </a:r>
            <a:r>
              <a:rPr lang="en-US" sz="2200" dirty="0">
                <a:solidFill>
                  <a:schemeClr val="dk1"/>
                </a:solidFill>
                <a:latin typeface="Arial"/>
                <a:ea typeface="Arial"/>
                <a:cs typeface="Arial"/>
                <a:sym typeface="Arial"/>
              </a:rPr>
              <a:t>ser has a </a:t>
            </a:r>
            <a:r>
              <a:rPr lang="en-US" sz="2200" b="1" dirty="0">
                <a:solidFill>
                  <a:schemeClr val="dk1"/>
                </a:solidFill>
                <a:latin typeface="Arial"/>
                <a:ea typeface="Arial"/>
                <a:cs typeface="Arial"/>
                <a:sym typeface="Arial"/>
              </a:rPr>
              <a:t>unique login and password.</a:t>
            </a:r>
            <a:endParaRPr dirty="0"/>
          </a:p>
          <a:p>
            <a:pPr marL="228600" lvl="0" indent="-88900" algn="l" rtl="0">
              <a:lnSpc>
                <a:spcPct val="90000"/>
              </a:lnSpc>
              <a:spcBef>
                <a:spcPts val="0"/>
              </a:spcBef>
              <a:spcAft>
                <a:spcPts val="0"/>
              </a:spcAft>
              <a:buClr>
                <a:schemeClr val="dk1"/>
              </a:buClr>
              <a:buSzPts val="2200"/>
              <a:buFont typeface="Arial"/>
              <a:buNone/>
            </a:pPr>
            <a:endParaRPr sz="2200" b="1" dirty="0">
              <a:solidFill>
                <a:schemeClr val="dk1"/>
              </a:solidFill>
              <a:latin typeface="Arial"/>
              <a:ea typeface="Arial"/>
              <a:cs typeface="Arial"/>
              <a:sym typeface="Arial"/>
            </a:endParaRPr>
          </a:p>
          <a:p>
            <a:pPr marL="228600" lvl="0" indent="-228600" algn="l" rtl="0">
              <a:lnSpc>
                <a:spcPct val="90000"/>
              </a:lnSpc>
              <a:spcBef>
                <a:spcPts val="0"/>
              </a:spcBef>
              <a:spcAft>
                <a:spcPts val="0"/>
              </a:spcAft>
              <a:buClr>
                <a:schemeClr val="dk1"/>
              </a:buClr>
              <a:buSzPts val="2200"/>
              <a:buFont typeface="Arial"/>
              <a:buChar char="•"/>
            </a:pPr>
            <a:r>
              <a:rPr lang="en-US" sz="2200" dirty="0">
                <a:latin typeface="Arial"/>
                <a:ea typeface="Arial"/>
                <a:cs typeface="Arial"/>
                <a:sym typeface="Arial"/>
              </a:rPr>
              <a:t>Users have </a:t>
            </a:r>
            <a:r>
              <a:rPr lang="en-US" sz="2200" b="1" dirty="0">
                <a:solidFill>
                  <a:schemeClr val="dk1"/>
                </a:solidFill>
                <a:latin typeface="Arial"/>
                <a:ea typeface="Arial"/>
                <a:cs typeface="Arial"/>
                <a:sym typeface="Arial"/>
              </a:rPr>
              <a:t>individual roles, access rights, and viewing privileges.</a:t>
            </a:r>
            <a:r>
              <a:rPr lang="en-US" sz="2200" dirty="0">
                <a:solidFill>
                  <a:schemeClr val="dk1"/>
                </a:solidFill>
                <a:latin typeface="Arial"/>
                <a:ea typeface="Arial"/>
                <a:cs typeface="Arial"/>
                <a:sym typeface="Arial"/>
              </a:rPr>
              <a:t> </a:t>
            </a:r>
            <a:endParaRPr dirty="0"/>
          </a:p>
          <a:p>
            <a:pPr marL="228600" lvl="0" indent="-88900" algn="l" rtl="0">
              <a:lnSpc>
                <a:spcPct val="90000"/>
              </a:lnSpc>
              <a:spcBef>
                <a:spcPts val="0"/>
              </a:spcBef>
              <a:spcAft>
                <a:spcPts val="0"/>
              </a:spcAft>
              <a:buClr>
                <a:schemeClr val="dk1"/>
              </a:buClr>
              <a:buSzPts val="2200"/>
              <a:buFont typeface="Arial"/>
              <a:buNone/>
            </a:pPr>
            <a:endParaRPr sz="2200" dirty="0">
              <a:solidFill>
                <a:schemeClr val="dk1"/>
              </a:solidFill>
              <a:latin typeface="Arial"/>
              <a:ea typeface="Arial"/>
              <a:cs typeface="Arial"/>
              <a:sym typeface="Arial"/>
            </a:endParaRPr>
          </a:p>
          <a:p>
            <a:pPr marL="228600" lvl="0" indent="-228600" algn="l" rtl="0">
              <a:lnSpc>
                <a:spcPct val="90000"/>
              </a:lnSpc>
              <a:spcBef>
                <a:spcPts val="0"/>
              </a:spcBef>
              <a:spcAft>
                <a:spcPts val="0"/>
              </a:spcAft>
              <a:buClr>
                <a:schemeClr val="dk1"/>
              </a:buClr>
              <a:buSzPts val="2200"/>
              <a:buFont typeface="Arial"/>
              <a:buChar char="•"/>
            </a:pPr>
            <a:r>
              <a:rPr lang="en-US" sz="2200" b="1" dirty="0">
                <a:solidFill>
                  <a:schemeClr val="dk1"/>
                </a:solidFill>
                <a:latin typeface="Arial"/>
                <a:ea typeface="Arial"/>
                <a:cs typeface="Arial"/>
                <a:sym typeface="Arial"/>
              </a:rPr>
              <a:t>Decentralized </a:t>
            </a:r>
            <a:r>
              <a:rPr lang="en-US" sz="2200" dirty="0">
                <a:latin typeface="Arial"/>
                <a:ea typeface="Arial"/>
                <a:cs typeface="Arial"/>
                <a:sym typeface="Arial"/>
              </a:rPr>
              <a:t>and real-time data input so no waiting for report.</a:t>
            </a:r>
            <a:endParaRPr sz="2200" dirty="0">
              <a:solidFill>
                <a:schemeClr val="dk1"/>
              </a:solidFill>
              <a:latin typeface="Arial"/>
              <a:ea typeface="Arial"/>
              <a:cs typeface="Arial"/>
              <a:sym typeface="Arial"/>
            </a:endParaRPr>
          </a:p>
          <a:p>
            <a:pPr marL="228600" lvl="0" indent="-88900" algn="l" rtl="0">
              <a:lnSpc>
                <a:spcPct val="90000"/>
              </a:lnSpc>
              <a:spcBef>
                <a:spcPts val="0"/>
              </a:spcBef>
              <a:spcAft>
                <a:spcPts val="0"/>
              </a:spcAft>
              <a:buClr>
                <a:schemeClr val="dk1"/>
              </a:buClr>
              <a:buSzPts val="2200"/>
              <a:buFont typeface="Arial"/>
              <a:buNone/>
            </a:pPr>
            <a:endParaRPr sz="2200" dirty="0">
              <a:solidFill>
                <a:schemeClr val="dk1"/>
              </a:solidFill>
              <a:latin typeface="Arial"/>
              <a:ea typeface="Arial"/>
              <a:cs typeface="Arial"/>
              <a:sym typeface="Arial"/>
            </a:endParaRPr>
          </a:p>
          <a:p>
            <a:pPr marL="228600" lvl="0" indent="-228600" algn="l" rtl="0">
              <a:lnSpc>
                <a:spcPct val="90000"/>
              </a:lnSpc>
              <a:spcBef>
                <a:spcPts val="0"/>
              </a:spcBef>
              <a:spcAft>
                <a:spcPts val="0"/>
              </a:spcAft>
              <a:buClr>
                <a:schemeClr val="dk1"/>
              </a:buClr>
              <a:buSzPts val="2200"/>
              <a:buFont typeface="Arial"/>
              <a:buChar char="•"/>
            </a:pPr>
            <a:r>
              <a:rPr lang="en-US" sz="2200" b="1" dirty="0">
                <a:latin typeface="Arial"/>
                <a:ea typeface="Arial"/>
                <a:cs typeface="Arial"/>
                <a:sym typeface="Arial"/>
              </a:rPr>
              <a:t>Fully customized </a:t>
            </a:r>
            <a:r>
              <a:rPr lang="en-US" sz="2200" dirty="0">
                <a:latin typeface="Arial"/>
                <a:ea typeface="Arial"/>
                <a:cs typeface="Arial"/>
                <a:sym typeface="Arial"/>
              </a:rPr>
              <a:t>to mimic a country’s monitoring framework</a:t>
            </a:r>
            <a:endParaRPr dirty="0"/>
          </a:p>
          <a:p>
            <a:pPr marL="0" lvl="0" indent="0" algn="l" rtl="0">
              <a:lnSpc>
                <a:spcPct val="90000"/>
              </a:lnSpc>
              <a:spcBef>
                <a:spcPts val="0"/>
              </a:spcBef>
              <a:spcAft>
                <a:spcPts val="0"/>
              </a:spcAft>
              <a:buClr>
                <a:schemeClr val="dk1"/>
              </a:buClr>
              <a:buSzPts val="2200"/>
              <a:buNone/>
            </a:pPr>
            <a:endParaRPr sz="2200" dirty="0">
              <a:latin typeface="Arial"/>
              <a:ea typeface="Arial"/>
              <a:cs typeface="Arial"/>
              <a:sym typeface="Arial"/>
            </a:endParaRPr>
          </a:p>
          <a:p>
            <a:pPr marL="685800" lvl="1" indent="-228600" algn="l" rtl="0">
              <a:lnSpc>
                <a:spcPct val="90000"/>
              </a:lnSpc>
              <a:spcBef>
                <a:spcPts val="0"/>
              </a:spcBef>
              <a:spcAft>
                <a:spcPts val="0"/>
              </a:spcAft>
              <a:buSzPts val="2000"/>
              <a:buFont typeface="NTR"/>
              <a:buChar char="-"/>
            </a:pPr>
            <a:r>
              <a:rPr lang="en-US" sz="2000" dirty="0">
                <a:latin typeface="Arial"/>
                <a:ea typeface="Arial"/>
                <a:cs typeface="Arial"/>
                <a:sym typeface="Arial"/>
              </a:rPr>
              <a:t>National Standards</a:t>
            </a:r>
            <a:endParaRPr dirty="0"/>
          </a:p>
          <a:p>
            <a:pPr marL="685800" lvl="1" indent="-228600" algn="l" rtl="0">
              <a:lnSpc>
                <a:spcPct val="90000"/>
              </a:lnSpc>
              <a:spcBef>
                <a:spcPts val="0"/>
              </a:spcBef>
              <a:spcAft>
                <a:spcPts val="0"/>
              </a:spcAft>
              <a:buSzPts val="2000"/>
              <a:buFont typeface="NTR"/>
              <a:buChar char="-"/>
            </a:pPr>
            <a:r>
              <a:rPr lang="en-US" sz="2000" dirty="0">
                <a:latin typeface="Arial"/>
                <a:ea typeface="Arial"/>
                <a:cs typeface="Arial"/>
                <a:sym typeface="Arial"/>
              </a:rPr>
              <a:t>Audit and inspection checklists </a:t>
            </a:r>
            <a:endParaRPr dirty="0"/>
          </a:p>
          <a:p>
            <a:pPr marL="685800" lvl="1" indent="-228600" algn="l" rtl="0">
              <a:lnSpc>
                <a:spcPct val="90000"/>
              </a:lnSpc>
              <a:spcBef>
                <a:spcPts val="0"/>
              </a:spcBef>
              <a:spcAft>
                <a:spcPts val="0"/>
              </a:spcAft>
              <a:buSzPts val="2000"/>
              <a:buFont typeface="NTR"/>
              <a:buChar char="-"/>
            </a:pPr>
            <a:r>
              <a:rPr lang="en-US" sz="2000" dirty="0">
                <a:latin typeface="Arial"/>
                <a:ea typeface="Arial"/>
                <a:cs typeface="Arial"/>
                <a:sym typeface="Arial"/>
              </a:rPr>
              <a:t>Geographic locations</a:t>
            </a:r>
            <a:endParaRPr dirty="0"/>
          </a:p>
          <a:p>
            <a:pPr marL="685800" lvl="1" indent="-228600" algn="l" rtl="0">
              <a:lnSpc>
                <a:spcPct val="90000"/>
              </a:lnSpc>
              <a:spcBef>
                <a:spcPts val="0"/>
              </a:spcBef>
              <a:spcAft>
                <a:spcPts val="0"/>
              </a:spcAft>
              <a:buSzPts val="2000"/>
              <a:buFont typeface="NTR"/>
              <a:buChar char="-"/>
            </a:pPr>
            <a:r>
              <a:rPr lang="en-US" sz="2000" dirty="0">
                <a:latin typeface="Arial"/>
                <a:ea typeface="Arial"/>
                <a:cs typeface="Arial"/>
                <a:sym typeface="Arial"/>
              </a:rPr>
              <a:t>Producers/brands, importers, border points, markets</a:t>
            </a:r>
            <a:endParaRPr dirty="0"/>
          </a:p>
          <a:p>
            <a:pPr marL="685800" lvl="1" indent="-228600" algn="l" rtl="0">
              <a:lnSpc>
                <a:spcPct val="90000"/>
              </a:lnSpc>
              <a:spcBef>
                <a:spcPts val="0"/>
              </a:spcBef>
              <a:spcAft>
                <a:spcPts val="0"/>
              </a:spcAft>
              <a:buSzPts val="2000"/>
              <a:buFont typeface="NTR"/>
              <a:buChar char="-"/>
            </a:pPr>
            <a:r>
              <a:rPr lang="en-US" sz="2000" dirty="0">
                <a:latin typeface="Arial"/>
                <a:ea typeface="Arial"/>
                <a:cs typeface="Arial"/>
                <a:sym typeface="Arial"/>
              </a:rPr>
              <a:t>Laboratories</a:t>
            </a:r>
            <a:endParaRPr dirty="0"/>
          </a:p>
          <a:p>
            <a:pPr marL="685800" lvl="1" indent="-114300" algn="l" rtl="0">
              <a:lnSpc>
                <a:spcPct val="90000"/>
              </a:lnSpc>
              <a:spcBef>
                <a:spcPts val="0"/>
              </a:spcBef>
              <a:spcAft>
                <a:spcPts val="0"/>
              </a:spcAft>
              <a:buSzPts val="1800"/>
              <a:buFont typeface="Arial"/>
              <a:buNone/>
            </a:pPr>
            <a:endParaRPr sz="1800" dirty="0">
              <a:latin typeface="Arial"/>
              <a:ea typeface="Arial"/>
              <a:cs typeface="Arial"/>
              <a:sym typeface="Arial"/>
            </a:endParaRPr>
          </a:p>
          <a:p>
            <a:pPr marL="228600" lvl="0" indent="-101600" algn="l" rtl="0">
              <a:lnSpc>
                <a:spcPct val="90000"/>
              </a:lnSpc>
              <a:spcBef>
                <a:spcPts val="0"/>
              </a:spcBef>
              <a:spcAft>
                <a:spcPts val="0"/>
              </a:spcAft>
              <a:buClr>
                <a:schemeClr val="dk1"/>
              </a:buClr>
              <a:buSzPts val="2000"/>
              <a:buFont typeface="Arial"/>
              <a:buNone/>
            </a:pPr>
            <a:endParaRPr sz="2000" dirty="0">
              <a:latin typeface="Arial"/>
              <a:ea typeface="Arial"/>
              <a:cs typeface="Arial"/>
              <a:sym typeface="Arial"/>
            </a:endParaRPr>
          </a:p>
        </p:txBody>
      </p:sp>
      <p:sp>
        <p:nvSpPr>
          <p:cNvPr id="217" name="Google Shape;217;p7"/>
          <p:cNvSpPr txBox="1">
            <a:spLocks noGrp="1"/>
          </p:cNvSpPr>
          <p:nvPr>
            <p:ph type="title"/>
          </p:nvPr>
        </p:nvSpPr>
        <p:spPr>
          <a:xfrm>
            <a:off x="422475" y="748195"/>
            <a:ext cx="7200000" cy="720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600"/>
              <a:buFont typeface="Arial"/>
              <a:buNone/>
            </a:pPr>
            <a:r>
              <a:rPr lang="en-US" sz="2600" dirty="0" err="1">
                <a:solidFill>
                  <a:schemeClr val="dk1"/>
                </a:solidFill>
                <a:latin typeface="Arial"/>
                <a:ea typeface="Arial"/>
                <a:cs typeface="Arial"/>
                <a:sym typeface="Arial"/>
              </a:rPr>
              <a:t>FortifyMIS</a:t>
            </a:r>
            <a:r>
              <a:rPr lang="en-US" sz="2600" dirty="0">
                <a:solidFill>
                  <a:schemeClr val="dk1"/>
                </a:solidFill>
                <a:latin typeface="Arial"/>
                <a:ea typeface="Arial"/>
                <a:cs typeface="Arial"/>
                <a:sym typeface="Arial"/>
              </a:rPr>
              <a:t> Basic Features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6">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6">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6">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16">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8"/>
          <p:cNvSpPr txBox="1">
            <a:spLocks noGrp="1"/>
          </p:cNvSpPr>
          <p:nvPr>
            <p:ph type="body" idx="1"/>
          </p:nvPr>
        </p:nvSpPr>
        <p:spPr>
          <a:xfrm>
            <a:off x="307181" y="1646181"/>
            <a:ext cx="8529637" cy="500402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200"/>
              <a:buFont typeface="Arial"/>
              <a:buChar char="•"/>
            </a:pPr>
            <a:r>
              <a:rPr lang="en-US" sz="2200" b="1">
                <a:latin typeface="Arial"/>
                <a:ea typeface="Arial"/>
                <a:cs typeface="Arial"/>
                <a:sym typeface="Arial"/>
              </a:rPr>
              <a:t>Automatically generates </a:t>
            </a:r>
            <a:r>
              <a:rPr lang="en-US" sz="2200">
                <a:latin typeface="Arial"/>
                <a:ea typeface="Arial"/>
                <a:cs typeface="Arial"/>
                <a:sym typeface="Arial"/>
              </a:rPr>
              <a:t>dashboards aggregated by producer, time, geographic location, etc.</a:t>
            </a:r>
            <a:endParaRPr/>
          </a:p>
          <a:p>
            <a:pPr marL="228600" lvl="0" indent="-88900" algn="l" rtl="0">
              <a:lnSpc>
                <a:spcPct val="90000"/>
              </a:lnSpc>
              <a:spcBef>
                <a:spcPts val="0"/>
              </a:spcBef>
              <a:spcAft>
                <a:spcPts val="0"/>
              </a:spcAft>
              <a:buClr>
                <a:schemeClr val="dk1"/>
              </a:buClr>
              <a:buSzPts val="2200"/>
              <a:buFont typeface="Arial"/>
              <a:buNone/>
            </a:pPr>
            <a:endParaRPr sz="2200">
              <a:latin typeface="Arial"/>
              <a:ea typeface="Arial"/>
              <a:cs typeface="Arial"/>
              <a:sym typeface="Arial"/>
            </a:endParaRPr>
          </a:p>
          <a:p>
            <a:pPr marL="228600" lvl="0" indent="-228600" algn="l" rtl="0">
              <a:lnSpc>
                <a:spcPct val="90000"/>
              </a:lnSpc>
              <a:spcBef>
                <a:spcPts val="0"/>
              </a:spcBef>
              <a:spcAft>
                <a:spcPts val="0"/>
              </a:spcAft>
              <a:buClr>
                <a:schemeClr val="dk1"/>
              </a:buClr>
              <a:buSzPts val="2200"/>
              <a:buFont typeface="Arial"/>
              <a:buChar char="•"/>
            </a:pPr>
            <a:r>
              <a:rPr lang="en-US" sz="2200" b="1">
                <a:solidFill>
                  <a:schemeClr val="dk1"/>
                </a:solidFill>
                <a:latin typeface="Arial"/>
                <a:ea typeface="Arial"/>
                <a:cs typeface="Arial"/>
                <a:sym typeface="Arial"/>
              </a:rPr>
              <a:t>Offline and online </a:t>
            </a:r>
            <a:r>
              <a:rPr lang="en-US" sz="2200">
                <a:solidFill>
                  <a:schemeClr val="dk1"/>
                </a:solidFill>
                <a:latin typeface="Arial"/>
                <a:ea typeface="Arial"/>
                <a:cs typeface="Arial"/>
                <a:sym typeface="Arial"/>
              </a:rPr>
              <a:t>functionality.</a:t>
            </a:r>
            <a:endParaRPr/>
          </a:p>
          <a:p>
            <a:pPr marL="228600" lvl="0" indent="-88900" algn="l" rtl="0">
              <a:lnSpc>
                <a:spcPct val="90000"/>
              </a:lnSpc>
              <a:spcBef>
                <a:spcPts val="0"/>
              </a:spcBef>
              <a:spcAft>
                <a:spcPts val="0"/>
              </a:spcAft>
              <a:buClr>
                <a:schemeClr val="dk1"/>
              </a:buClr>
              <a:buSzPts val="2200"/>
              <a:buFont typeface="Arial"/>
              <a:buNone/>
            </a:pPr>
            <a:endParaRPr sz="2200">
              <a:solidFill>
                <a:schemeClr val="dk1"/>
              </a:solidFill>
              <a:latin typeface="Arial"/>
              <a:ea typeface="Arial"/>
              <a:cs typeface="Arial"/>
              <a:sym typeface="Arial"/>
            </a:endParaRPr>
          </a:p>
          <a:p>
            <a:pPr marL="228600" lvl="0" indent="-228600" algn="l" rtl="0">
              <a:lnSpc>
                <a:spcPct val="90000"/>
              </a:lnSpc>
              <a:spcBef>
                <a:spcPts val="0"/>
              </a:spcBef>
              <a:spcAft>
                <a:spcPts val="0"/>
              </a:spcAft>
              <a:buClr>
                <a:schemeClr val="dk1"/>
              </a:buClr>
              <a:buSzPts val="2200"/>
              <a:buFont typeface="Arial"/>
              <a:buChar char="•"/>
            </a:pPr>
            <a:r>
              <a:rPr lang="en-US" sz="2200">
                <a:latin typeface="Arial"/>
                <a:ea typeface="Arial"/>
                <a:cs typeface="Arial"/>
                <a:sym typeface="Arial"/>
              </a:rPr>
              <a:t>Can accommodate </a:t>
            </a:r>
            <a:r>
              <a:rPr lang="en-US" sz="2200" b="1">
                <a:latin typeface="Arial"/>
                <a:ea typeface="Arial"/>
                <a:cs typeface="Arial"/>
                <a:sym typeface="Arial"/>
              </a:rPr>
              <a:t>multiple languages</a:t>
            </a:r>
            <a:r>
              <a:rPr lang="en-US" sz="2200">
                <a:latin typeface="Arial"/>
                <a:ea typeface="Arial"/>
                <a:cs typeface="Arial"/>
                <a:sym typeface="Arial"/>
              </a:rPr>
              <a:t>.</a:t>
            </a:r>
            <a:endParaRPr/>
          </a:p>
          <a:p>
            <a:pPr marL="228600" lvl="0" indent="-88900" algn="l" rtl="0">
              <a:lnSpc>
                <a:spcPct val="90000"/>
              </a:lnSpc>
              <a:spcBef>
                <a:spcPts val="0"/>
              </a:spcBef>
              <a:spcAft>
                <a:spcPts val="0"/>
              </a:spcAft>
              <a:buClr>
                <a:schemeClr val="dk1"/>
              </a:buClr>
              <a:buSzPts val="2200"/>
              <a:buFont typeface="Arial"/>
              <a:buNone/>
            </a:pPr>
            <a:endParaRPr sz="2200">
              <a:latin typeface="Arial"/>
              <a:ea typeface="Arial"/>
              <a:cs typeface="Arial"/>
              <a:sym typeface="Arial"/>
            </a:endParaRPr>
          </a:p>
          <a:p>
            <a:pPr marL="228600" lvl="0" indent="-228600" algn="l" rtl="0">
              <a:lnSpc>
                <a:spcPct val="90000"/>
              </a:lnSpc>
              <a:spcBef>
                <a:spcPts val="0"/>
              </a:spcBef>
              <a:spcAft>
                <a:spcPts val="0"/>
              </a:spcAft>
              <a:buClr>
                <a:schemeClr val="dk1"/>
              </a:buClr>
              <a:buSzPts val="2200"/>
              <a:buFont typeface="Arial"/>
              <a:buChar char="•"/>
            </a:pPr>
            <a:r>
              <a:rPr lang="en-US" sz="2200" b="1">
                <a:latin typeface="Arial"/>
                <a:ea typeface="Arial"/>
                <a:cs typeface="Arial"/>
                <a:sym typeface="Arial"/>
              </a:rPr>
              <a:t>H</a:t>
            </a:r>
            <a:r>
              <a:rPr lang="en-US" sz="2200" b="1">
                <a:solidFill>
                  <a:schemeClr val="dk1"/>
                </a:solidFill>
                <a:latin typeface="Arial"/>
                <a:ea typeface="Arial"/>
                <a:cs typeface="Arial"/>
                <a:sym typeface="Arial"/>
              </a:rPr>
              <a:t>oused on a cloud server </a:t>
            </a:r>
            <a:r>
              <a:rPr lang="en-US" sz="2200">
                <a:solidFill>
                  <a:schemeClr val="dk1"/>
                </a:solidFill>
                <a:latin typeface="Arial"/>
                <a:ea typeface="Arial"/>
                <a:cs typeface="Arial"/>
                <a:sym typeface="Arial"/>
              </a:rPr>
              <a:t>where data is stored on a stable platform with multiple backups.</a:t>
            </a:r>
            <a:endParaRPr/>
          </a:p>
          <a:p>
            <a:pPr marL="228600" lvl="0" indent="-88900" algn="l" rtl="0">
              <a:lnSpc>
                <a:spcPct val="90000"/>
              </a:lnSpc>
              <a:spcBef>
                <a:spcPts val="0"/>
              </a:spcBef>
              <a:spcAft>
                <a:spcPts val="0"/>
              </a:spcAft>
              <a:buClr>
                <a:schemeClr val="dk1"/>
              </a:buClr>
              <a:buSzPts val="2200"/>
              <a:buFont typeface="Arial"/>
              <a:buNone/>
            </a:pPr>
            <a:endParaRPr sz="2200">
              <a:solidFill>
                <a:schemeClr val="dk1"/>
              </a:solidFill>
              <a:latin typeface="Arial"/>
              <a:ea typeface="Arial"/>
              <a:cs typeface="Arial"/>
              <a:sym typeface="Arial"/>
            </a:endParaRPr>
          </a:p>
          <a:p>
            <a:pPr marL="228600" lvl="0" indent="-228600" algn="l" rtl="0">
              <a:lnSpc>
                <a:spcPct val="90000"/>
              </a:lnSpc>
              <a:spcBef>
                <a:spcPts val="0"/>
              </a:spcBef>
              <a:spcAft>
                <a:spcPts val="0"/>
              </a:spcAft>
              <a:buClr>
                <a:schemeClr val="dk1"/>
              </a:buClr>
              <a:buSzPts val="2200"/>
              <a:buFont typeface="Arial"/>
              <a:buChar char="•"/>
            </a:pPr>
            <a:r>
              <a:rPr lang="en-US" sz="2200">
                <a:latin typeface="Arial"/>
                <a:ea typeface="Arial"/>
                <a:cs typeface="Arial"/>
                <a:sym typeface="Arial"/>
              </a:rPr>
              <a:t>Able to </a:t>
            </a:r>
            <a:r>
              <a:rPr lang="en-US" sz="2200" b="1">
                <a:latin typeface="Arial"/>
                <a:ea typeface="Arial"/>
                <a:cs typeface="Arial"/>
                <a:sym typeface="Arial"/>
              </a:rPr>
              <a:t>integrate with other IT </a:t>
            </a:r>
            <a:r>
              <a:rPr lang="en-US" sz="2200">
                <a:latin typeface="Arial"/>
                <a:ea typeface="Arial"/>
                <a:cs typeface="Arial"/>
                <a:sym typeface="Arial"/>
              </a:rPr>
              <a:t>systems (e.g. HMIS).</a:t>
            </a:r>
            <a:endParaRPr sz="2200">
              <a:solidFill>
                <a:schemeClr val="dk1"/>
              </a:solidFill>
              <a:latin typeface="Arial"/>
              <a:ea typeface="Arial"/>
              <a:cs typeface="Arial"/>
              <a:sym typeface="Arial"/>
            </a:endParaRPr>
          </a:p>
        </p:txBody>
      </p:sp>
      <p:sp>
        <p:nvSpPr>
          <p:cNvPr id="224" name="Google Shape;224;p8"/>
          <p:cNvSpPr txBox="1">
            <a:spLocks noGrp="1"/>
          </p:cNvSpPr>
          <p:nvPr>
            <p:ph type="title"/>
          </p:nvPr>
        </p:nvSpPr>
        <p:spPr>
          <a:xfrm>
            <a:off x="422475" y="748195"/>
            <a:ext cx="7200000" cy="720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600"/>
              <a:buFont typeface="Arial"/>
              <a:buNone/>
            </a:pPr>
            <a:r>
              <a:rPr lang="en-US" sz="2600" dirty="0" err="1">
                <a:solidFill>
                  <a:schemeClr val="dk1"/>
                </a:solidFill>
                <a:latin typeface="Arial"/>
                <a:ea typeface="Arial"/>
                <a:cs typeface="Arial"/>
                <a:sym typeface="Arial"/>
              </a:rPr>
              <a:t>FortifyMIS</a:t>
            </a:r>
            <a:r>
              <a:rPr lang="en-US" sz="2600" dirty="0">
                <a:solidFill>
                  <a:schemeClr val="dk1"/>
                </a:solidFill>
                <a:latin typeface="Arial"/>
                <a:ea typeface="Arial"/>
                <a:cs typeface="Arial"/>
                <a:sym typeface="Arial"/>
              </a:rPr>
              <a:t> Basic Features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rgbClr val="000000"/>
      </a:dk1>
      <a:lt1>
        <a:srgbClr val="FFFFFF"/>
      </a:lt1>
      <a:dk2>
        <a:srgbClr val="000000"/>
      </a:dk2>
      <a:lt2>
        <a:srgbClr val="FFFFFF"/>
      </a:lt2>
      <a:accent1>
        <a:srgbClr val="850002"/>
      </a:accent1>
      <a:accent2>
        <a:srgbClr val="028500"/>
      </a:accent2>
      <a:accent3>
        <a:srgbClr val="400085"/>
      </a:accent3>
      <a:accent4>
        <a:srgbClr val="AEABAB"/>
      </a:accent4>
      <a:accent5>
        <a:srgbClr val="004585"/>
      </a:accent5>
      <a:accent6>
        <a:srgbClr val="C25E00"/>
      </a:accent6>
      <a:hlink>
        <a:srgbClr val="004484"/>
      </a:hlink>
      <a:folHlink>
        <a:srgbClr val="C2CDD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0E006CFF3897D4F8EF6F33C9A89A030" ma:contentTypeVersion="13" ma:contentTypeDescription="Create a new document." ma:contentTypeScope="" ma:versionID="d86a114664b510429601b464af223448">
  <xsd:schema xmlns:xsd="http://www.w3.org/2001/XMLSchema" xmlns:xs="http://www.w3.org/2001/XMLSchema" xmlns:p="http://schemas.microsoft.com/office/2006/metadata/properties" xmlns:ns3="8e156f88-7e32-4e25-8510-310b39d37eca" xmlns:ns4="3bafce71-545f-4d36-9e11-5571c0961379" targetNamespace="http://schemas.microsoft.com/office/2006/metadata/properties" ma:root="true" ma:fieldsID="ec722d0d3ebedf40704d71ba03843c3c" ns3:_="" ns4:_="">
    <xsd:import namespace="8e156f88-7e32-4e25-8510-310b39d37eca"/>
    <xsd:import namespace="3bafce71-545f-4d36-9e11-5571c096137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156f88-7e32-4e25-8510-310b39d37e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bafce71-545f-4d36-9e11-5571c096137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85D96DB-EB6E-49FC-BC30-6F6DA17D08B1}">
  <ds:schemaRefs>
    <ds:schemaRef ds:uri="http://schemas.microsoft.com/office/2006/documentManagement/types"/>
    <ds:schemaRef ds:uri="http://schemas.openxmlformats.org/package/2006/metadata/core-properties"/>
    <ds:schemaRef ds:uri="8e156f88-7e32-4e25-8510-310b39d37eca"/>
    <ds:schemaRef ds:uri="http://purl.org/dc/elements/1.1/"/>
    <ds:schemaRef ds:uri="http://schemas.microsoft.com/office/2006/metadata/properties"/>
    <ds:schemaRef ds:uri="http://purl.org/dc/terms/"/>
    <ds:schemaRef ds:uri="http://schemas.microsoft.com/office/infopath/2007/PartnerControls"/>
    <ds:schemaRef ds:uri="3bafce71-545f-4d36-9e11-5571c0961379"/>
    <ds:schemaRef ds:uri="http://www.w3.org/XML/1998/namespace"/>
    <ds:schemaRef ds:uri="http://purl.org/dc/dcmitype/"/>
  </ds:schemaRefs>
</ds:datastoreItem>
</file>

<file path=customXml/itemProps2.xml><?xml version="1.0" encoding="utf-8"?>
<ds:datastoreItem xmlns:ds="http://schemas.openxmlformats.org/officeDocument/2006/customXml" ds:itemID="{5E2C2E9A-23EE-47D0-88CB-4CA4F43384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156f88-7e32-4e25-8510-310b39d37eca"/>
    <ds:schemaRef ds:uri="3bafce71-545f-4d36-9e11-5571c09613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76E3D24-3722-46DE-92A7-2A8A3490AD8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7712</TotalTime>
  <Words>1311</Words>
  <Application>Microsoft Macintosh PowerPoint</Application>
  <PresentationFormat>On-screen Show (4:3)</PresentationFormat>
  <Paragraphs>142</Paragraphs>
  <Slides>15</Slides>
  <Notes>15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Arial</vt:lpstr>
      <vt:lpstr>Calibri</vt:lpstr>
      <vt:lpstr>Courier New</vt:lpstr>
      <vt:lpstr>Merriweather Sans</vt:lpstr>
      <vt:lpstr>NTR</vt:lpstr>
      <vt:lpstr>Times New Roman</vt:lpstr>
      <vt:lpstr>Office Theme</vt:lpstr>
      <vt:lpstr>1_Office Theme</vt:lpstr>
      <vt:lpstr>PowerPoint Presentation</vt:lpstr>
      <vt:lpstr>Regulatory Monitoring Framework</vt:lpstr>
      <vt:lpstr>Data Collection Can Be Complex</vt:lpstr>
      <vt:lpstr>FortifyMIS: An Innovative Online Solution to Simplify Data Collection and Improve Program Outcomes </vt:lpstr>
      <vt:lpstr>PowerPoint Presentation</vt:lpstr>
      <vt:lpstr>PowerPoint Presentation</vt:lpstr>
      <vt:lpstr>PowerPoint Presentation</vt:lpstr>
      <vt:lpstr>FortifyMIS Basic Features </vt:lpstr>
      <vt:lpstr>FortifyMIS Basic Features </vt:lpstr>
      <vt:lpstr>Food Producers and Food Control Inspectors</vt:lpstr>
      <vt:lpstr>Laboratories</vt:lpstr>
      <vt:lpstr>Program Managers</vt:lpstr>
      <vt:lpstr>Reminders About FortifyMIS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SZimmerman</dc:creator>
  <cp:lastModifiedBy>Laura Rowe</cp:lastModifiedBy>
  <cp:revision>34</cp:revision>
  <cp:lastPrinted>2021-03-03T17:27:36Z</cp:lastPrinted>
  <dcterms:created xsi:type="dcterms:W3CDTF">2017-10-10T17:56:41Z</dcterms:created>
  <dcterms:modified xsi:type="dcterms:W3CDTF">2021-05-26T15:01:30Z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0x01010040E006CFF3897D4F8EF6F33C9A89A030</vt:lpwstr>
  </property>
  <property fmtid="{D5CDD505-2E9C-101B-9397-08002B2CF9AE}" pid="3" name="Order">
    <vt:r8>74069100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